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57"/>
  </p:notesMasterIdLst>
  <p:handoutMasterIdLst>
    <p:handoutMasterId r:id="rId58"/>
  </p:handoutMasterIdLst>
  <p:sldIdLst>
    <p:sldId id="1310" r:id="rId2"/>
    <p:sldId id="1332" r:id="rId3"/>
    <p:sldId id="299" r:id="rId4"/>
    <p:sldId id="1382" r:id="rId5"/>
    <p:sldId id="1381" r:id="rId6"/>
    <p:sldId id="1309" r:id="rId7"/>
    <p:sldId id="1196" r:id="rId8"/>
    <p:sldId id="1344" r:id="rId9"/>
    <p:sldId id="1298" r:id="rId10"/>
    <p:sldId id="1299" r:id="rId11"/>
    <p:sldId id="1199" r:id="rId12"/>
    <p:sldId id="1301" r:id="rId13"/>
    <p:sldId id="1370" r:id="rId14"/>
    <p:sldId id="1208" r:id="rId15"/>
    <p:sldId id="1304" r:id="rId16"/>
    <p:sldId id="1376" r:id="rId17"/>
    <p:sldId id="1371" r:id="rId18"/>
    <p:sldId id="1372" r:id="rId19"/>
    <p:sldId id="1345" r:id="rId20"/>
    <p:sldId id="1200" r:id="rId21"/>
    <p:sldId id="1373" r:id="rId22"/>
    <p:sldId id="1374" r:id="rId23"/>
    <p:sldId id="1203" r:id="rId24"/>
    <p:sldId id="1204" r:id="rId25"/>
    <p:sldId id="1205" r:id="rId26"/>
    <p:sldId id="1206" r:id="rId27"/>
    <p:sldId id="1375" r:id="rId28"/>
    <p:sldId id="1362" r:id="rId29"/>
    <p:sldId id="1209" r:id="rId30"/>
    <p:sldId id="1210" r:id="rId31"/>
    <p:sldId id="1211" r:id="rId32"/>
    <p:sldId id="1377" r:id="rId33"/>
    <p:sldId id="1379" r:id="rId34"/>
    <p:sldId id="1217" r:id="rId35"/>
    <p:sldId id="1218" r:id="rId36"/>
    <p:sldId id="1219" r:id="rId37"/>
    <p:sldId id="1220" r:id="rId38"/>
    <p:sldId id="1346" r:id="rId39"/>
    <p:sldId id="1221" r:id="rId40"/>
    <p:sldId id="1347" r:id="rId41"/>
    <p:sldId id="1222" r:id="rId42"/>
    <p:sldId id="1380" r:id="rId43"/>
    <p:sldId id="1242" r:id="rId44"/>
    <p:sldId id="1224" r:id="rId45"/>
    <p:sldId id="1225" r:id="rId46"/>
    <p:sldId id="1348" r:id="rId47"/>
    <p:sldId id="1226" r:id="rId48"/>
    <p:sldId id="1243" r:id="rId49"/>
    <p:sldId id="1228" r:id="rId50"/>
    <p:sldId id="1229" r:id="rId51"/>
    <p:sldId id="1230" r:id="rId52"/>
    <p:sldId id="1241" r:id="rId53"/>
    <p:sldId id="1231" r:id="rId54"/>
    <p:sldId id="759" r:id="rId55"/>
    <p:sldId id="758" r:id="rId56"/>
  </p:sldIdLst>
  <p:sldSz cx="10287000" cy="6858000" type="35mm"/>
  <p:notesSz cx="6858000" cy="90836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990000"/>
    <a:srgbClr val="996633"/>
    <a:srgbClr val="0000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02" autoAdjust="0"/>
    <p:restoredTop sz="86333" autoAdjust="0"/>
  </p:normalViewPr>
  <p:slideViewPr>
    <p:cSldViewPr>
      <p:cViewPr varScale="1">
        <p:scale>
          <a:sx n="85" d="100"/>
          <a:sy n="85" d="100"/>
        </p:scale>
        <p:origin x="36" y="84"/>
      </p:cViewPr>
      <p:guideLst>
        <p:guide orient="horz" pos="2160"/>
        <p:guide pos="3240"/>
      </p:guideLst>
    </p:cSldViewPr>
  </p:slideViewPr>
  <p:outlineViewPr>
    <p:cViewPr>
      <p:scale>
        <a:sx n="33" d="100"/>
        <a:sy n="33" d="100"/>
      </p:scale>
      <p:origin x="0" y="-24378"/>
    </p:cViewPr>
  </p:outlineViewPr>
  <p:notesTextViewPr>
    <p:cViewPr>
      <p:scale>
        <a:sx n="100" d="100"/>
        <a:sy n="100" d="100"/>
      </p:scale>
      <p:origin x="0" y="0"/>
    </p:cViewPr>
  </p:notesTextViewPr>
  <p:sorterViewPr>
    <p:cViewPr varScale="1">
      <p:scale>
        <a:sx n="100" d="100"/>
        <a:sy n="100" d="100"/>
      </p:scale>
      <p:origin x="0" y="-7692"/>
    </p:cViewPr>
  </p:sorterViewPr>
  <p:notesViewPr>
    <p:cSldViewPr>
      <p:cViewPr varScale="1">
        <p:scale>
          <a:sx n="57" d="100"/>
          <a:sy n="57" d="100"/>
        </p:scale>
        <p:origin x="283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4" Type="http://schemas.openxmlformats.org/officeDocument/2006/relationships/image" Target="../media/image11.jpg"/></Relationships>
</file>

<file path=ppt/diagrams/_rels/data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4"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4"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402462-FA1C-4F84-B50F-F54C6E55C797}"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8DA4497C-B8B8-45A2-A99E-B37236C7EEF9}">
      <dgm:prSet/>
      <dgm:spPr/>
      <dgm:t>
        <a:bodyPr/>
        <a:lstStyle/>
        <a:p>
          <a:r>
            <a:rPr lang="en-US" dirty="0"/>
            <a:t>Designate</a:t>
          </a:r>
        </a:p>
      </dgm:t>
    </dgm:pt>
    <dgm:pt modelId="{E4251980-F0D0-455F-8B95-ABCCF32024AE}" type="parTrans" cxnId="{C9C263AE-EC82-4510-916D-A0E652AD8985}">
      <dgm:prSet/>
      <dgm:spPr/>
      <dgm:t>
        <a:bodyPr/>
        <a:lstStyle/>
        <a:p>
          <a:endParaRPr lang="en-US"/>
        </a:p>
      </dgm:t>
    </dgm:pt>
    <dgm:pt modelId="{C9F1B919-669B-4CB3-8955-FE1987E5B936}" type="sibTrans" cxnId="{C9C263AE-EC82-4510-916D-A0E652AD8985}">
      <dgm:prSet/>
      <dgm:spPr/>
      <dgm:t>
        <a:bodyPr/>
        <a:lstStyle/>
        <a:p>
          <a:endParaRPr lang="en-US"/>
        </a:p>
      </dgm:t>
    </dgm:pt>
    <dgm:pt modelId="{CF470465-22C1-4208-BD4F-05B209FB75D4}">
      <dgm:prSet custT="1"/>
      <dgm:spPr/>
      <dgm:t>
        <a:bodyPr/>
        <a:lstStyle/>
        <a:p>
          <a:r>
            <a:rPr lang="en-US" sz="2400" dirty="0"/>
            <a:t>Designate HIPAA Officers</a:t>
          </a:r>
        </a:p>
      </dgm:t>
    </dgm:pt>
    <dgm:pt modelId="{8F9B0802-549D-4852-9C02-CB86DD1AECAD}" type="parTrans" cxnId="{BC769C5B-900D-4A1E-BA75-3523D106DDB8}">
      <dgm:prSet/>
      <dgm:spPr/>
      <dgm:t>
        <a:bodyPr/>
        <a:lstStyle/>
        <a:p>
          <a:endParaRPr lang="en-US"/>
        </a:p>
      </dgm:t>
    </dgm:pt>
    <dgm:pt modelId="{46FC73F7-897C-407D-9F01-BCA6D8C52D65}" type="sibTrans" cxnId="{BC769C5B-900D-4A1E-BA75-3523D106DDB8}">
      <dgm:prSet/>
      <dgm:spPr/>
      <dgm:t>
        <a:bodyPr/>
        <a:lstStyle/>
        <a:p>
          <a:endParaRPr lang="en-US"/>
        </a:p>
      </dgm:t>
    </dgm:pt>
    <dgm:pt modelId="{390B0D1E-7381-47D9-9B41-068447807799}">
      <dgm:prSet custT="1"/>
      <dgm:spPr/>
      <dgm:t>
        <a:bodyPr/>
        <a:lstStyle/>
        <a:p>
          <a:r>
            <a:rPr lang="en-US" sz="1400" dirty="0"/>
            <a:t>Privacy, Public Information, Review, Security </a:t>
          </a:r>
        </a:p>
      </dgm:t>
    </dgm:pt>
    <dgm:pt modelId="{CF2AC592-4B10-4CD1-ACE8-5586EE7177D9}" type="parTrans" cxnId="{60185705-3CDF-4F1C-942F-59853205AC25}">
      <dgm:prSet/>
      <dgm:spPr/>
      <dgm:t>
        <a:bodyPr/>
        <a:lstStyle/>
        <a:p>
          <a:endParaRPr lang="en-US"/>
        </a:p>
      </dgm:t>
    </dgm:pt>
    <dgm:pt modelId="{2E8D6AC0-B8C2-4EE1-BB29-F40549DC67A2}" type="sibTrans" cxnId="{60185705-3CDF-4F1C-942F-59853205AC25}">
      <dgm:prSet/>
      <dgm:spPr/>
      <dgm:t>
        <a:bodyPr/>
        <a:lstStyle/>
        <a:p>
          <a:endParaRPr lang="en-US"/>
        </a:p>
      </dgm:t>
    </dgm:pt>
    <dgm:pt modelId="{3E339087-02C0-43A5-9C45-2012795E6A94}">
      <dgm:prSet/>
      <dgm:spPr/>
      <dgm:t>
        <a:bodyPr/>
        <a:lstStyle/>
        <a:p>
          <a:r>
            <a:rPr lang="en-US" dirty="0"/>
            <a:t>Create</a:t>
          </a:r>
        </a:p>
      </dgm:t>
    </dgm:pt>
    <dgm:pt modelId="{1A59C887-F797-42A2-AA17-77BFC8B4C3F3}" type="parTrans" cxnId="{5B7B5D05-D02B-4D75-84D8-0EF274A5BB4D}">
      <dgm:prSet/>
      <dgm:spPr/>
      <dgm:t>
        <a:bodyPr/>
        <a:lstStyle/>
        <a:p>
          <a:endParaRPr lang="en-US"/>
        </a:p>
      </dgm:t>
    </dgm:pt>
    <dgm:pt modelId="{6A3CD52A-381A-4998-B33E-704BF0730C54}" type="sibTrans" cxnId="{5B7B5D05-D02B-4D75-84D8-0EF274A5BB4D}">
      <dgm:prSet/>
      <dgm:spPr/>
      <dgm:t>
        <a:bodyPr/>
        <a:lstStyle/>
        <a:p>
          <a:endParaRPr lang="en-US"/>
        </a:p>
      </dgm:t>
    </dgm:pt>
    <dgm:pt modelId="{74E8281E-8A08-45B9-9A5B-A052DCB5399E}">
      <dgm:prSet custT="1"/>
      <dgm:spPr/>
      <dgm:t>
        <a:bodyPr/>
        <a:lstStyle/>
        <a:p>
          <a:r>
            <a:rPr lang="en-US" sz="2400" dirty="0"/>
            <a:t>Create privacy policies and procedures</a:t>
          </a:r>
        </a:p>
      </dgm:t>
    </dgm:pt>
    <dgm:pt modelId="{0A5B930C-327B-4F0A-92D9-66AFCAA6C263}" type="parTrans" cxnId="{560191E0-BF98-491C-B6FD-A7544EB18B0D}">
      <dgm:prSet/>
      <dgm:spPr/>
      <dgm:t>
        <a:bodyPr/>
        <a:lstStyle/>
        <a:p>
          <a:endParaRPr lang="en-US"/>
        </a:p>
      </dgm:t>
    </dgm:pt>
    <dgm:pt modelId="{570E08C1-50F6-4876-B442-875B37404B85}" type="sibTrans" cxnId="{560191E0-BF98-491C-B6FD-A7544EB18B0D}">
      <dgm:prSet/>
      <dgm:spPr/>
      <dgm:t>
        <a:bodyPr/>
        <a:lstStyle/>
        <a:p>
          <a:endParaRPr lang="en-US"/>
        </a:p>
      </dgm:t>
    </dgm:pt>
    <dgm:pt modelId="{F06A4323-5976-4D44-9952-69ED393C82D4}">
      <dgm:prSet/>
      <dgm:spPr/>
      <dgm:t>
        <a:bodyPr/>
        <a:lstStyle/>
        <a:p>
          <a:r>
            <a:rPr lang="en-US"/>
            <a:t>Train</a:t>
          </a:r>
        </a:p>
      </dgm:t>
    </dgm:pt>
    <dgm:pt modelId="{0BFFD295-8075-4196-8CCC-6171EEDE3211}" type="parTrans" cxnId="{577865BF-9A91-4BC7-BBC0-71785D7D29D7}">
      <dgm:prSet/>
      <dgm:spPr/>
      <dgm:t>
        <a:bodyPr/>
        <a:lstStyle/>
        <a:p>
          <a:endParaRPr lang="en-US"/>
        </a:p>
      </dgm:t>
    </dgm:pt>
    <dgm:pt modelId="{1FD17F7F-A199-4CAB-81AF-445C93D50FD5}" type="sibTrans" cxnId="{577865BF-9A91-4BC7-BBC0-71785D7D29D7}">
      <dgm:prSet/>
      <dgm:spPr/>
      <dgm:t>
        <a:bodyPr/>
        <a:lstStyle/>
        <a:p>
          <a:endParaRPr lang="en-US"/>
        </a:p>
      </dgm:t>
    </dgm:pt>
    <dgm:pt modelId="{828D3CA3-86C8-4744-B526-B7EC637BB3B1}">
      <dgm:prSet custT="1"/>
      <dgm:spPr/>
      <dgm:t>
        <a:bodyPr/>
        <a:lstStyle/>
        <a:p>
          <a:r>
            <a:rPr lang="en-US" sz="2400" dirty="0"/>
            <a:t>Train staff on the new privacy policies and procedures</a:t>
          </a:r>
        </a:p>
      </dgm:t>
    </dgm:pt>
    <dgm:pt modelId="{99EA8B28-E1CD-40E8-9F54-B457BCEB8BB3}" type="parTrans" cxnId="{16FDF139-3D81-4920-9C7F-5716DA867A36}">
      <dgm:prSet/>
      <dgm:spPr/>
      <dgm:t>
        <a:bodyPr/>
        <a:lstStyle/>
        <a:p>
          <a:endParaRPr lang="en-US"/>
        </a:p>
      </dgm:t>
    </dgm:pt>
    <dgm:pt modelId="{CBCFE916-5E97-4AFD-AB15-44141EC173E5}" type="sibTrans" cxnId="{16FDF139-3D81-4920-9C7F-5716DA867A36}">
      <dgm:prSet/>
      <dgm:spPr/>
      <dgm:t>
        <a:bodyPr/>
        <a:lstStyle/>
        <a:p>
          <a:endParaRPr lang="en-US"/>
        </a:p>
      </dgm:t>
    </dgm:pt>
    <dgm:pt modelId="{73B43F2A-83E8-4945-9A59-955A645B4BE6}">
      <dgm:prSet/>
      <dgm:spPr/>
      <dgm:t>
        <a:bodyPr/>
        <a:lstStyle/>
        <a:p>
          <a:r>
            <a:rPr lang="en-US"/>
            <a:t>Implement</a:t>
          </a:r>
        </a:p>
      </dgm:t>
    </dgm:pt>
    <dgm:pt modelId="{E2CAB984-ED75-452D-A673-FA5EEDD68BB1}" type="parTrans" cxnId="{A3772EA1-D129-4063-A4BE-90C7B777F510}">
      <dgm:prSet/>
      <dgm:spPr/>
      <dgm:t>
        <a:bodyPr/>
        <a:lstStyle/>
        <a:p>
          <a:endParaRPr lang="en-US"/>
        </a:p>
      </dgm:t>
    </dgm:pt>
    <dgm:pt modelId="{EEAB3CE2-F101-408D-8B2F-2F57E5BF52B6}" type="sibTrans" cxnId="{A3772EA1-D129-4063-A4BE-90C7B777F510}">
      <dgm:prSet/>
      <dgm:spPr/>
      <dgm:t>
        <a:bodyPr/>
        <a:lstStyle/>
        <a:p>
          <a:endParaRPr lang="en-US"/>
        </a:p>
      </dgm:t>
    </dgm:pt>
    <dgm:pt modelId="{1EAA5480-C4F4-4C5C-AA49-8F1ED8603C2C}">
      <dgm:prSet custT="1"/>
      <dgm:spPr/>
      <dgm:t>
        <a:bodyPr/>
        <a:lstStyle/>
        <a:p>
          <a:r>
            <a:rPr lang="en-US" sz="2400" dirty="0"/>
            <a:t>Implement privacy policies and procedures</a:t>
          </a:r>
        </a:p>
      </dgm:t>
    </dgm:pt>
    <dgm:pt modelId="{2709E31D-18AF-46BA-B677-F00BC24007A0}" type="parTrans" cxnId="{5F1E0C6B-8B0A-4B76-AD3C-E5FA0713D852}">
      <dgm:prSet/>
      <dgm:spPr/>
      <dgm:t>
        <a:bodyPr/>
        <a:lstStyle/>
        <a:p>
          <a:endParaRPr lang="en-US"/>
        </a:p>
      </dgm:t>
    </dgm:pt>
    <dgm:pt modelId="{85893E5B-A35E-4FAF-A082-0E5318F85804}" type="sibTrans" cxnId="{5F1E0C6B-8B0A-4B76-AD3C-E5FA0713D852}">
      <dgm:prSet/>
      <dgm:spPr/>
      <dgm:t>
        <a:bodyPr/>
        <a:lstStyle/>
        <a:p>
          <a:endParaRPr lang="en-US"/>
        </a:p>
      </dgm:t>
    </dgm:pt>
    <dgm:pt modelId="{D06D02C4-BCE6-4A67-B147-247756ACE5E1}">
      <dgm:prSet/>
      <dgm:spPr/>
      <dgm:t>
        <a:bodyPr/>
        <a:lstStyle/>
        <a:p>
          <a:r>
            <a:rPr lang="en-US"/>
            <a:t>Notify</a:t>
          </a:r>
        </a:p>
      </dgm:t>
    </dgm:pt>
    <dgm:pt modelId="{960F9676-767F-421B-8D20-90327C6EC8A0}" type="parTrans" cxnId="{9F2C6F65-5E93-4F45-84EF-A091890753BA}">
      <dgm:prSet/>
      <dgm:spPr/>
      <dgm:t>
        <a:bodyPr/>
        <a:lstStyle/>
        <a:p>
          <a:endParaRPr lang="en-US"/>
        </a:p>
      </dgm:t>
    </dgm:pt>
    <dgm:pt modelId="{B5F3FB20-332B-49EA-A119-7156B44481E9}" type="sibTrans" cxnId="{9F2C6F65-5E93-4F45-84EF-A091890753BA}">
      <dgm:prSet/>
      <dgm:spPr/>
      <dgm:t>
        <a:bodyPr/>
        <a:lstStyle/>
        <a:p>
          <a:endParaRPr lang="en-US"/>
        </a:p>
      </dgm:t>
    </dgm:pt>
    <dgm:pt modelId="{F2BB2CB1-90EE-44F7-831B-81B68BB706D9}">
      <dgm:prSet custT="1"/>
      <dgm:spPr/>
      <dgm:t>
        <a:bodyPr/>
        <a:lstStyle/>
        <a:p>
          <a:r>
            <a:rPr lang="en-US" sz="2400" dirty="0"/>
            <a:t>Notify patients about their privacy rights</a:t>
          </a:r>
        </a:p>
      </dgm:t>
    </dgm:pt>
    <dgm:pt modelId="{2420746B-3103-4634-B99F-00ED4E4075F2}" type="parTrans" cxnId="{20E30B90-1D29-44B5-961C-6D430E9EF560}">
      <dgm:prSet/>
      <dgm:spPr/>
      <dgm:t>
        <a:bodyPr/>
        <a:lstStyle/>
        <a:p>
          <a:endParaRPr lang="en-US"/>
        </a:p>
      </dgm:t>
    </dgm:pt>
    <dgm:pt modelId="{67132A06-92C8-40A2-A84B-3BA77686F96D}" type="sibTrans" cxnId="{20E30B90-1D29-44B5-961C-6D430E9EF560}">
      <dgm:prSet/>
      <dgm:spPr/>
      <dgm:t>
        <a:bodyPr/>
        <a:lstStyle/>
        <a:p>
          <a:endParaRPr lang="en-US"/>
        </a:p>
      </dgm:t>
    </dgm:pt>
    <dgm:pt modelId="{9BA76709-0E9E-4EA6-9C4B-FED2F50B8317}">
      <dgm:prSet custT="1"/>
      <dgm:spPr/>
      <dgm:t>
        <a:bodyPr/>
        <a:lstStyle/>
        <a:p>
          <a:endParaRPr lang="en-US" sz="800" dirty="0"/>
        </a:p>
      </dgm:t>
    </dgm:pt>
    <dgm:pt modelId="{D10876DE-08E3-4F0B-AFF1-4BD4F1B03089}" type="parTrans" cxnId="{3D55E1F5-3486-4662-AB8B-8270900482AE}">
      <dgm:prSet/>
      <dgm:spPr/>
      <dgm:t>
        <a:bodyPr/>
        <a:lstStyle/>
        <a:p>
          <a:endParaRPr lang="en-US"/>
        </a:p>
      </dgm:t>
    </dgm:pt>
    <dgm:pt modelId="{69E2C76D-618C-4953-8BB0-C72F1BB271DC}" type="sibTrans" cxnId="{3D55E1F5-3486-4662-AB8B-8270900482AE}">
      <dgm:prSet/>
      <dgm:spPr/>
      <dgm:t>
        <a:bodyPr/>
        <a:lstStyle/>
        <a:p>
          <a:endParaRPr lang="en-US"/>
        </a:p>
      </dgm:t>
    </dgm:pt>
    <dgm:pt modelId="{3C947D9A-90B0-4F18-AE63-1191DF0AA52A}" type="pres">
      <dgm:prSet presAssocID="{38402462-FA1C-4F84-B50F-F54C6E55C797}" presName="Name0" presStyleCnt="0">
        <dgm:presLayoutVars>
          <dgm:dir/>
          <dgm:animLvl val="lvl"/>
          <dgm:resizeHandles val="exact"/>
        </dgm:presLayoutVars>
      </dgm:prSet>
      <dgm:spPr/>
    </dgm:pt>
    <dgm:pt modelId="{A60A9306-AF92-4D50-8DCF-41ACB94970C1}" type="pres">
      <dgm:prSet presAssocID="{D06D02C4-BCE6-4A67-B147-247756ACE5E1}" presName="boxAndChildren" presStyleCnt="0"/>
      <dgm:spPr/>
    </dgm:pt>
    <dgm:pt modelId="{6C8CC35E-D499-446E-A7AE-98C911FEADAC}" type="pres">
      <dgm:prSet presAssocID="{D06D02C4-BCE6-4A67-B147-247756ACE5E1}" presName="parentTextBox" presStyleLbl="alignNode1" presStyleIdx="0" presStyleCnt="5"/>
      <dgm:spPr/>
    </dgm:pt>
    <dgm:pt modelId="{81478A6E-9088-43CF-8C5B-15D2BCECA1F4}" type="pres">
      <dgm:prSet presAssocID="{D06D02C4-BCE6-4A67-B147-247756ACE5E1}" presName="descendantBox" presStyleLbl="bgAccFollowNode1" presStyleIdx="0" presStyleCnt="5"/>
      <dgm:spPr/>
    </dgm:pt>
    <dgm:pt modelId="{0E39D424-82BC-4D66-B87E-D5DA2AA010E7}" type="pres">
      <dgm:prSet presAssocID="{EEAB3CE2-F101-408D-8B2F-2F57E5BF52B6}" presName="sp" presStyleCnt="0"/>
      <dgm:spPr/>
    </dgm:pt>
    <dgm:pt modelId="{7BC994D2-EF41-4B0D-AAC2-EC42B19B164B}" type="pres">
      <dgm:prSet presAssocID="{73B43F2A-83E8-4945-9A59-955A645B4BE6}" presName="arrowAndChildren" presStyleCnt="0"/>
      <dgm:spPr/>
    </dgm:pt>
    <dgm:pt modelId="{40053E6C-7EA7-4875-839E-103F53313DEA}" type="pres">
      <dgm:prSet presAssocID="{73B43F2A-83E8-4945-9A59-955A645B4BE6}" presName="parentTextArrow" presStyleLbl="node1" presStyleIdx="0" presStyleCnt="0"/>
      <dgm:spPr/>
    </dgm:pt>
    <dgm:pt modelId="{9C58CEED-2F38-499B-BD17-DDBF199813FB}" type="pres">
      <dgm:prSet presAssocID="{73B43F2A-83E8-4945-9A59-955A645B4BE6}" presName="arrow" presStyleLbl="alignNode1" presStyleIdx="1" presStyleCnt="5"/>
      <dgm:spPr/>
    </dgm:pt>
    <dgm:pt modelId="{53E1DAAA-047C-42DA-89D2-8EDBF83B7D89}" type="pres">
      <dgm:prSet presAssocID="{73B43F2A-83E8-4945-9A59-955A645B4BE6}" presName="descendantArrow" presStyleLbl="bgAccFollowNode1" presStyleIdx="1" presStyleCnt="5"/>
      <dgm:spPr/>
    </dgm:pt>
    <dgm:pt modelId="{699F2127-5C2D-4FFA-BAFE-4FFD36B3DC79}" type="pres">
      <dgm:prSet presAssocID="{1FD17F7F-A199-4CAB-81AF-445C93D50FD5}" presName="sp" presStyleCnt="0"/>
      <dgm:spPr/>
    </dgm:pt>
    <dgm:pt modelId="{4888C11B-6E75-46CB-861F-7BECC85631F8}" type="pres">
      <dgm:prSet presAssocID="{F06A4323-5976-4D44-9952-69ED393C82D4}" presName="arrowAndChildren" presStyleCnt="0"/>
      <dgm:spPr/>
    </dgm:pt>
    <dgm:pt modelId="{84375F0F-E4B9-47B2-9B89-66D54FA9BA25}" type="pres">
      <dgm:prSet presAssocID="{F06A4323-5976-4D44-9952-69ED393C82D4}" presName="parentTextArrow" presStyleLbl="node1" presStyleIdx="0" presStyleCnt="0"/>
      <dgm:spPr/>
    </dgm:pt>
    <dgm:pt modelId="{2F0AC82D-8FB9-45FD-9B9D-0B2C39721F83}" type="pres">
      <dgm:prSet presAssocID="{F06A4323-5976-4D44-9952-69ED393C82D4}" presName="arrow" presStyleLbl="alignNode1" presStyleIdx="2" presStyleCnt="5"/>
      <dgm:spPr/>
    </dgm:pt>
    <dgm:pt modelId="{258CDE6E-24D3-4456-A6E9-6949865C9941}" type="pres">
      <dgm:prSet presAssocID="{F06A4323-5976-4D44-9952-69ED393C82D4}" presName="descendantArrow" presStyleLbl="bgAccFollowNode1" presStyleIdx="2" presStyleCnt="5"/>
      <dgm:spPr/>
    </dgm:pt>
    <dgm:pt modelId="{D2B4E6A0-7B01-414D-9AE1-1EE1DA89C5DA}" type="pres">
      <dgm:prSet presAssocID="{6A3CD52A-381A-4998-B33E-704BF0730C54}" presName="sp" presStyleCnt="0"/>
      <dgm:spPr/>
    </dgm:pt>
    <dgm:pt modelId="{EABDE70B-9254-403F-8190-625CB97774E5}" type="pres">
      <dgm:prSet presAssocID="{3E339087-02C0-43A5-9C45-2012795E6A94}" presName="arrowAndChildren" presStyleCnt="0"/>
      <dgm:spPr/>
    </dgm:pt>
    <dgm:pt modelId="{E0A391D6-D6F5-4DD0-A4C6-89584EE8A864}" type="pres">
      <dgm:prSet presAssocID="{3E339087-02C0-43A5-9C45-2012795E6A94}" presName="parentTextArrow" presStyleLbl="node1" presStyleIdx="0" presStyleCnt="0"/>
      <dgm:spPr/>
    </dgm:pt>
    <dgm:pt modelId="{766C0939-4B9E-4D2F-ABC2-5E691AE0E6E1}" type="pres">
      <dgm:prSet presAssocID="{3E339087-02C0-43A5-9C45-2012795E6A94}" presName="arrow" presStyleLbl="alignNode1" presStyleIdx="3" presStyleCnt="5"/>
      <dgm:spPr/>
    </dgm:pt>
    <dgm:pt modelId="{3BB6ACE3-DA85-436D-97E8-AC80AE4F2C34}" type="pres">
      <dgm:prSet presAssocID="{3E339087-02C0-43A5-9C45-2012795E6A94}" presName="descendantArrow" presStyleLbl="bgAccFollowNode1" presStyleIdx="3" presStyleCnt="5"/>
      <dgm:spPr/>
    </dgm:pt>
    <dgm:pt modelId="{5D82323D-D11C-4B6C-8DEC-DF3B2F61DC5A}" type="pres">
      <dgm:prSet presAssocID="{C9F1B919-669B-4CB3-8955-FE1987E5B936}" presName="sp" presStyleCnt="0"/>
      <dgm:spPr/>
    </dgm:pt>
    <dgm:pt modelId="{B901FA5E-6D82-425F-9312-EE451A6CF5E7}" type="pres">
      <dgm:prSet presAssocID="{8DA4497C-B8B8-45A2-A99E-B37236C7EEF9}" presName="arrowAndChildren" presStyleCnt="0"/>
      <dgm:spPr/>
    </dgm:pt>
    <dgm:pt modelId="{D5E4DAD1-F15E-49C9-98D1-D1BC5EB60211}" type="pres">
      <dgm:prSet presAssocID="{8DA4497C-B8B8-45A2-A99E-B37236C7EEF9}" presName="parentTextArrow" presStyleLbl="node1" presStyleIdx="0" presStyleCnt="0"/>
      <dgm:spPr/>
    </dgm:pt>
    <dgm:pt modelId="{11793931-1C55-41D5-B84E-B1284CBD2C0E}" type="pres">
      <dgm:prSet presAssocID="{8DA4497C-B8B8-45A2-A99E-B37236C7EEF9}" presName="arrow" presStyleLbl="alignNode1" presStyleIdx="4" presStyleCnt="5"/>
      <dgm:spPr/>
    </dgm:pt>
    <dgm:pt modelId="{BD786CFE-1E66-41AF-836C-EC21BBC75373}" type="pres">
      <dgm:prSet presAssocID="{8DA4497C-B8B8-45A2-A99E-B37236C7EEF9}" presName="descendantArrow" presStyleLbl="bgAccFollowNode1" presStyleIdx="4" presStyleCnt="5"/>
      <dgm:spPr/>
    </dgm:pt>
  </dgm:ptLst>
  <dgm:cxnLst>
    <dgm:cxn modelId="{5B7B5D05-D02B-4D75-84D8-0EF274A5BB4D}" srcId="{38402462-FA1C-4F84-B50F-F54C6E55C797}" destId="{3E339087-02C0-43A5-9C45-2012795E6A94}" srcOrd="1" destOrd="0" parTransId="{1A59C887-F797-42A2-AA17-77BFC8B4C3F3}" sibTransId="{6A3CD52A-381A-4998-B33E-704BF0730C54}"/>
    <dgm:cxn modelId="{60185705-3CDF-4F1C-942F-59853205AC25}" srcId="{CF470465-22C1-4208-BD4F-05B209FB75D4}" destId="{390B0D1E-7381-47D9-9B41-068447807799}" srcOrd="1" destOrd="0" parTransId="{CF2AC592-4B10-4CD1-ACE8-5586EE7177D9}" sibTransId="{2E8D6AC0-B8C2-4EE1-BB29-F40549DC67A2}"/>
    <dgm:cxn modelId="{6D6ADB0F-7A54-42F8-8D2C-EE3C4A9794A6}" type="presOf" srcId="{1EAA5480-C4F4-4C5C-AA49-8F1ED8603C2C}" destId="{53E1DAAA-047C-42DA-89D2-8EDBF83B7D89}" srcOrd="0" destOrd="0" presId="urn:microsoft.com/office/officeart/2016/7/layout/VerticalDownArrowProcess"/>
    <dgm:cxn modelId="{57162324-BBD0-415C-A424-E1FEA6B7D7E9}" type="presOf" srcId="{F06A4323-5976-4D44-9952-69ED393C82D4}" destId="{84375F0F-E4B9-47B2-9B89-66D54FA9BA25}" srcOrd="0" destOrd="0" presId="urn:microsoft.com/office/officeart/2016/7/layout/VerticalDownArrowProcess"/>
    <dgm:cxn modelId="{598A6925-9CB3-41F9-9451-FB12CD50C754}" type="presOf" srcId="{73B43F2A-83E8-4945-9A59-955A645B4BE6}" destId="{9C58CEED-2F38-499B-BD17-DDBF199813FB}" srcOrd="1" destOrd="0" presId="urn:microsoft.com/office/officeart/2016/7/layout/VerticalDownArrowProcess"/>
    <dgm:cxn modelId="{16FDF139-3D81-4920-9C7F-5716DA867A36}" srcId="{F06A4323-5976-4D44-9952-69ED393C82D4}" destId="{828D3CA3-86C8-4744-B526-B7EC637BB3B1}" srcOrd="0" destOrd="0" parTransId="{99EA8B28-E1CD-40E8-9F54-B457BCEB8BB3}" sibTransId="{CBCFE916-5E97-4AFD-AB15-44141EC173E5}"/>
    <dgm:cxn modelId="{9972743C-5EFD-474E-ACF9-4FA4267C49D8}" type="presOf" srcId="{828D3CA3-86C8-4744-B526-B7EC637BB3B1}" destId="{258CDE6E-24D3-4456-A6E9-6949865C9941}" srcOrd="0" destOrd="0" presId="urn:microsoft.com/office/officeart/2016/7/layout/VerticalDownArrowProcess"/>
    <dgm:cxn modelId="{BC769C5B-900D-4A1E-BA75-3523D106DDB8}" srcId="{8DA4497C-B8B8-45A2-A99E-B37236C7EEF9}" destId="{CF470465-22C1-4208-BD4F-05B209FB75D4}" srcOrd="0" destOrd="0" parTransId="{8F9B0802-549D-4852-9C02-CB86DD1AECAD}" sibTransId="{46FC73F7-897C-407D-9F01-BCA6D8C52D65}"/>
    <dgm:cxn modelId="{9F2C6F65-5E93-4F45-84EF-A091890753BA}" srcId="{38402462-FA1C-4F84-B50F-F54C6E55C797}" destId="{D06D02C4-BCE6-4A67-B147-247756ACE5E1}" srcOrd="4" destOrd="0" parTransId="{960F9676-767F-421B-8D20-90327C6EC8A0}" sibTransId="{B5F3FB20-332B-49EA-A119-7156B44481E9}"/>
    <dgm:cxn modelId="{BCA33367-7218-42D2-A174-E5625E61AF8B}" type="presOf" srcId="{74E8281E-8A08-45B9-9A5B-A052DCB5399E}" destId="{3BB6ACE3-DA85-436D-97E8-AC80AE4F2C34}" srcOrd="0" destOrd="0" presId="urn:microsoft.com/office/officeart/2016/7/layout/VerticalDownArrowProcess"/>
    <dgm:cxn modelId="{5F1E0C6B-8B0A-4B76-AD3C-E5FA0713D852}" srcId="{73B43F2A-83E8-4945-9A59-955A645B4BE6}" destId="{1EAA5480-C4F4-4C5C-AA49-8F1ED8603C2C}" srcOrd="0" destOrd="0" parTransId="{2709E31D-18AF-46BA-B677-F00BC24007A0}" sibTransId="{85893E5B-A35E-4FAF-A082-0E5318F85804}"/>
    <dgm:cxn modelId="{AB4C1252-BAD2-45FC-A5E6-AE5D4C0E70AE}" type="presOf" srcId="{390B0D1E-7381-47D9-9B41-068447807799}" destId="{BD786CFE-1E66-41AF-836C-EC21BBC75373}" srcOrd="0" destOrd="2" presId="urn:microsoft.com/office/officeart/2016/7/layout/VerticalDownArrowProcess"/>
    <dgm:cxn modelId="{46D9B158-BAE6-4D2D-8D03-705F424C9275}" type="presOf" srcId="{D06D02C4-BCE6-4A67-B147-247756ACE5E1}" destId="{6C8CC35E-D499-446E-A7AE-98C911FEADAC}" srcOrd="0" destOrd="0" presId="urn:microsoft.com/office/officeart/2016/7/layout/VerticalDownArrowProcess"/>
    <dgm:cxn modelId="{B04E967D-BD26-48EE-9D89-64CCE3043ABF}" type="presOf" srcId="{3E339087-02C0-43A5-9C45-2012795E6A94}" destId="{E0A391D6-D6F5-4DD0-A4C6-89584EE8A864}" srcOrd="0" destOrd="0" presId="urn:microsoft.com/office/officeart/2016/7/layout/VerticalDownArrowProcess"/>
    <dgm:cxn modelId="{20E30B90-1D29-44B5-961C-6D430E9EF560}" srcId="{D06D02C4-BCE6-4A67-B147-247756ACE5E1}" destId="{F2BB2CB1-90EE-44F7-831B-81B68BB706D9}" srcOrd="0" destOrd="0" parTransId="{2420746B-3103-4634-B99F-00ED4E4075F2}" sibTransId="{67132A06-92C8-40A2-A84B-3BA77686F96D}"/>
    <dgm:cxn modelId="{74110296-DBE4-423A-ABA2-C9AE30ED4D98}" type="presOf" srcId="{F2BB2CB1-90EE-44F7-831B-81B68BB706D9}" destId="{81478A6E-9088-43CF-8C5B-15D2BCECA1F4}" srcOrd="0" destOrd="0" presId="urn:microsoft.com/office/officeart/2016/7/layout/VerticalDownArrowProcess"/>
    <dgm:cxn modelId="{00F0349D-931B-4743-B329-158E003D3DE3}" type="presOf" srcId="{CF470465-22C1-4208-BD4F-05B209FB75D4}" destId="{BD786CFE-1E66-41AF-836C-EC21BBC75373}" srcOrd="0" destOrd="0" presId="urn:microsoft.com/office/officeart/2016/7/layout/VerticalDownArrowProcess"/>
    <dgm:cxn modelId="{A3772EA1-D129-4063-A4BE-90C7B777F510}" srcId="{38402462-FA1C-4F84-B50F-F54C6E55C797}" destId="{73B43F2A-83E8-4945-9A59-955A645B4BE6}" srcOrd="3" destOrd="0" parTransId="{E2CAB984-ED75-452D-A673-FA5EEDD68BB1}" sibTransId="{EEAB3CE2-F101-408D-8B2F-2F57E5BF52B6}"/>
    <dgm:cxn modelId="{A29DFCA7-F2A1-4E3F-AC4D-148874E87641}" type="presOf" srcId="{8DA4497C-B8B8-45A2-A99E-B37236C7EEF9}" destId="{D5E4DAD1-F15E-49C9-98D1-D1BC5EB60211}" srcOrd="0" destOrd="0" presId="urn:microsoft.com/office/officeart/2016/7/layout/VerticalDownArrowProcess"/>
    <dgm:cxn modelId="{C9C263AE-EC82-4510-916D-A0E652AD8985}" srcId="{38402462-FA1C-4F84-B50F-F54C6E55C797}" destId="{8DA4497C-B8B8-45A2-A99E-B37236C7EEF9}" srcOrd="0" destOrd="0" parTransId="{E4251980-F0D0-455F-8B95-ABCCF32024AE}" sibTransId="{C9F1B919-669B-4CB3-8955-FE1987E5B936}"/>
    <dgm:cxn modelId="{577865BF-9A91-4BC7-BBC0-71785D7D29D7}" srcId="{38402462-FA1C-4F84-B50F-F54C6E55C797}" destId="{F06A4323-5976-4D44-9952-69ED393C82D4}" srcOrd="2" destOrd="0" parTransId="{0BFFD295-8075-4196-8CCC-6171EEDE3211}" sibTransId="{1FD17F7F-A199-4CAB-81AF-445C93D50FD5}"/>
    <dgm:cxn modelId="{B5E0A5C8-F46F-41C7-8016-2CE9BF28EFE5}" type="presOf" srcId="{73B43F2A-83E8-4945-9A59-955A645B4BE6}" destId="{40053E6C-7EA7-4875-839E-103F53313DEA}" srcOrd="0" destOrd="0" presId="urn:microsoft.com/office/officeart/2016/7/layout/VerticalDownArrowProcess"/>
    <dgm:cxn modelId="{560191E0-BF98-491C-B6FD-A7544EB18B0D}" srcId="{3E339087-02C0-43A5-9C45-2012795E6A94}" destId="{74E8281E-8A08-45B9-9A5B-A052DCB5399E}" srcOrd="0" destOrd="0" parTransId="{0A5B930C-327B-4F0A-92D9-66AFCAA6C263}" sibTransId="{570E08C1-50F6-4876-B442-875B37404B85}"/>
    <dgm:cxn modelId="{793BAAE4-AB5C-43B4-B4D1-D5881F1A2AE2}" type="presOf" srcId="{9BA76709-0E9E-4EA6-9C4B-FED2F50B8317}" destId="{BD786CFE-1E66-41AF-836C-EC21BBC75373}" srcOrd="0" destOrd="1" presId="urn:microsoft.com/office/officeart/2016/7/layout/VerticalDownArrowProcess"/>
    <dgm:cxn modelId="{D76168E8-3266-4A07-ACAE-FA0809F01CB7}" type="presOf" srcId="{38402462-FA1C-4F84-B50F-F54C6E55C797}" destId="{3C947D9A-90B0-4F18-AE63-1191DF0AA52A}" srcOrd="0" destOrd="0" presId="urn:microsoft.com/office/officeart/2016/7/layout/VerticalDownArrowProcess"/>
    <dgm:cxn modelId="{FC7B95F5-EF65-4D25-BE19-5C5ABB52ED75}" type="presOf" srcId="{3E339087-02C0-43A5-9C45-2012795E6A94}" destId="{766C0939-4B9E-4D2F-ABC2-5E691AE0E6E1}" srcOrd="1" destOrd="0" presId="urn:microsoft.com/office/officeart/2016/7/layout/VerticalDownArrowProcess"/>
    <dgm:cxn modelId="{3D55E1F5-3486-4662-AB8B-8270900482AE}" srcId="{CF470465-22C1-4208-BD4F-05B209FB75D4}" destId="{9BA76709-0E9E-4EA6-9C4B-FED2F50B8317}" srcOrd="0" destOrd="0" parTransId="{D10876DE-08E3-4F0B-AFF1-4BD4F1B03089}" sibTransId="{69E2C76D-618C-4953-8BB0-C72F1BB271DC}"/>
    <dgm:cxn modelId="{A4A2B9F7-E99B-42D2-894F-D070846C9C82}" type="presOf" srcId="{F06A4323-5976-4D44-9952-69ED393C82D4}" destId="{2F0AC82D-8FB9-45FD-9B9D-0B2C39721F83}" srcOrd="1" destOrd="0" presId="urn:microsoft.com/office/officeart/2016/7/layout/VerticalDownArrowProcess"/>
    <dgm:cxn modelId="{003F71FB-FA9D-4BCE-99A4-222DE33EC50E}" type="presOf" srcId="{8DA4497C-B8B8-45A2-A99E-B37236C7EEF9}" destId="{11793931-1C55-41D5-B84E-B1284CBD2C0E}" srcOrd="1" destOrd="0" presId="urn:microsoft.com/office/officeart/2016/7/layout/VerticalDownArrowProcess"/>
    <dgm:cxn modelId="{7DFF2C04-BDC0-47D8-B580-5717E5B0E0E6}" type="presParOf" srcId="{3C947D9A-90B0-4F18-AE63-1191DF0AA52A}" destId="{A60A9306-AF92-4D50-8DCF-41ACB94970C1}" srcOrd="0" destOrd="0" presId="urn:microsoft.com/office/officeart/2016/7/layout/VerticalDownArrowProcess"/>
    <dgm:cxn modelId="{03D43C71-A9E5-422D-B74B-8B330BDCB325}" type="presParOf" srcId="{A60A9306-AF92-4D50-8DCF-41ACB94970C1}" destId="{6C8CC35E-D499-446E-A7AE-98C911FEADAC}" srcOrd="0" destOrd="0" presId="urn:microsoft.com/office/officeart/2016/7/layout/VerticalDownArrowProcess"/>
    <dgm:cxn modelId="{429993A1-CDCE-43D9-8597-B5D1BE56CC05}" type="presParOf" srcId="{A60A9306-AF92-4D50-8DCF-41ACB94970C1}" destId="{81478A6E-9088-43CF-8C5B-15D2BCECA1F4}" srcOrd="1" destOrd="0" presId="urn:microsoft.com/office/officeart/2016/7/layout/VerticalDownArrowProcess"/>
    <dgm:cxn modelId="{19EB1815-DF2C-4FA3-B399-1A5400706159}" type="presParOf" srcId="{3C947D9A-90B0-4F18-AE63-1191DF0AA52A}" destId="{0E39D424-82BC-4D66-B87E-D5DA2AA010E7}" srcOrd="1" destOrd="0" presId="urn:microsoft.com/office/officeart/2016/7/layout/VerticalDownArrowProcess"/>
    <dgm:cxn modelId="{63F9138B-5128-4F8C-AC6D-17F491935FCE}" type="presParOf" srcId="{3C947D9A-90B0-4F18-AE63-1191DF0AA52A}" destId="{7BC994D2-EF41-4B0D-AAC2-EC42B19B164B}" srcOrd="2" destOrd="0" presId="urn:microsoft.com/office/officeart/2016/7/layout/VerticalDownArrowProcess"/>
    <dgm:cxn modelId="{57D6247A-7A94-442A-92B8-FAF2C0271362}" type="presParOf" srcId="{7BC994D2-EF41-4B0D-AAC2-EC42B19B164B}" destId="{40053E6C-7EA7-4875-839E-103F53313DEA}" srcOrd="0" destOrd="0" presId="urn:microsoft.com/office/officeart/2016/7/layout/VerticalDownArrowProcess"/>
    <dgm:cxn modelId="{D0BD383C-C399-4ED8-A71D-136DAB57E722}" type="presParOf" srcId="{7BC994D2-EF41-4B0D-AAC2-EC42B19B164B}" destId="{9C58CEED-2F38-499B-BD17-DDBF199813FB}" srcOrd="1" destOrd="0" presId="urn:microsoft.com/office/officeart/2016/7/layout/VerticalDownArrowProcess"/>
    <dgm:cxn modelId="{75A54F59-8214-4194-ADC1-E3A402B90F0D}" type="presParOf" srcId="{7BC994D2-EF41-4B0D-AAC2-EC42B19B164B}" destId="{53E1DAAA-047C-42DA-89D2-8EDBF83B7D89}" srcOrd="2" destOrd="0" presId="urn:microsoft.com/office/officeart/2016/7/layout/VerticalDownArrowProcess"/>
    <dgm:cxn modelId="{9CE61754-7B55-4740-AF59-96C27E3ED5B8}" type="presParOf" srcId="{3C947D9A-90B0-4F18-AE63-1191DF0AA52A}" destId="{699F2127-5C2D-4FFA-BAFE-4FFD36B3DC79}" srcOrd="3" destOrd="0" presId="urn:microsoft.com/office/officeart/2016/7/layout/VerticalDownArrowProcess"/>
    <dgm:cxn modelId="{60748621-7A11-45C3-9E48-747C8B7F94D0}" type="presParOf" srcId="{3C947D9A-90B0-4F18-AE63-1191DF0AA52A}" destId="{4888C11B-6E75-46CB-861F-7BECC85631F8}" srcOrd="4" destOrd="0" presId="urn:microsoft.com/office/officeart/2016/7/layout/VerticalDownArrowProcess"/>
    <dgm:cxn modelId="{9D147AA6-928E-4488-B8DA-E544433AAF92}" type="presParOf" srcId="{4888C11B-6E75-46CB-861F-7BECC85631F8}" destId="{84375F0F-E4B9-47B2-9B89-66D54FA9BA25}" srcOrd="0" destOrd="0" presId="urn:microsoft.com/office/officeart/2016/7/layout/VerticalDownArrowProcess"/>
    <dgm:cxn modelId="{97FDA14D-EAF0-4A34-9742-3804FC303A4B}" type="presParOf" srcId="{4888C11B-6E75-46CB-861F-7BECC85631F8}" destId="{2F0AC82D-8FB9-45FD-9B9D-0B2C39721F83}" srcOrd="1" destOrd="0" presId="urn:microsoft.com/office/officeart/2016/7/layout/VerticalDownArrowProcess"/>
    <dgm:cxn modelId="{5507A2FA-8CB1-4016-BE49-CA29BC709EC5}" type="presParOf" srcId="{4888C11B-6E75-46CB-861F-7BECC85631F8}" destId="{258CDE6E-24D3-4456-A6E9-6949865C9941}" srcOrd="2" destOrd="0" presId="urn:microsoft.com/office/officeart/2016/7/layout/VerticalDownArrowProcess"/>
    <dgm:cxn modelId="{ECB6242E-F3C0-468F-8C7F-A837EFB0C877}" type="presParOf" srcId="{3C947D9A-90B0-4F18-AE63-1191DF0AA52A}" destId="{D2B4E6A0-7B01-414D-9AE1-1EE1DA89C5DA}" srcOrd="5" destOrd="0" presId="urn:microsoft.com/office/officeart/2016/7/layout/VerticalDownArrowProcess"/>
    <dgm:cxn modelId="{577D0B85-E683-44F2-801E-B371F47AB4F0}" type="presParOf" srcId="{3C947D9A-90B0-4F18-AE63-1191DF0AA52A}" destId="{EABDE70B-9254-403F-8190-625CB97774E5}" srcOrd="6" destOrd="0" presId="urn:microsoft.com/office/officeart/2016/7/layout/VerticalDownArrowProcess"/>
    <dgm:cxn modelId="{50841486-41B8-47F8-B79D-0698F6E9F9BE}" type="presParOf" srcId="{EABDE70B-9254-403F-8190-625CB97774E5}" destId="{E0A391D6-D6F5-4DD0-A4C6-89584EE8A864}" srcOrd="0" destOrd="0" presId="urn:microsoft.com/office/officeart/2016/7/layout/VerticalDownArrowProcess"/>
    <dgm:cxn modelId="{3DC2BFA8-7C21-4AB8-B2D1-B5E393C67764}" type="presParOf" srcId="{EABDE70B-9254-403F-8190-625CB97774E5}" destId="{766C0939-4B9E-4D2F-ABC2-5E691AE0E6E1}" srcOrd="1" destOrd="0" presId="urn:microsoft.com/office/officeart/2016/7/layout/VerticalDownArrowProcess"/>
    <dgm:cxn modelId="{F8D2CA90-3E67-45DC-B927-CEB4BC524BEF}" type="presParOf" srcId="{EABDE70B-9254-403F-8190-625CB97774E5}" destId="{3BB6ACE3-DA85-436D-97E8-AC80AE4F2C34}" srcOrd="2" destOrd="0" presId="urn:microsoft.com/office/officeart/2016/7/layout/VerticalDownArrowProcess"/>
    <dgm:cxn modelId="{27FAC5BE-6313-4BAD-AE9E-66D297F8EDE9}" type="presParOf" srcId="{3C947D9A-90B0-4F18-AE63-1191DF0AA52A}" destId="{5D82323D-D11C-4B6C-8DEC-DF3B2F61DC5A}" srcOrd="7" destOrd="0" presId="urn:microsoft.com/office/officeart/2016/7/layout/VerticalDownArrowProcess"/>
    <dgm:cxn modelId="{54C7CBF1-35AB-45ED-821E-1E236497C914}" type="presParOf" srcId="{3C947D9A-90B0-4F18-AE63-1191DF0AA52A}" destId="{B901FA5E-6D82-425F-9312-EE451A6CF5E7}" srcOrd="8" destOrd="0" presId="urn:microsoft.com/office/officeart/2016/7/layout/VerticalDownArrowProcess"/>
    <dgm:cxn modelId="{A1A47AD6-5B5C-4921-8ED8-B44D86F9094C}" type="presParOf" srcId="{B901FA5E-6D82-425F-9312-EE451A6CF5E7}" destId="{D5E4DAD1-F15E-49C9-98D1-D1BC5EB60211}" srcOrd="0" destOrd="0" presId="urn:microsoft.com/office/officeart/2016/7/layout/VerticalDownArrowProcess"/>
    <dgm:cxn modelId="{086B2419-1981-4234-9C19-CFA4C4912363}" type="presParOf" srcId="{B901FA5E-6D82-425F-9312-EE451A6CF5E7}" destId="{11793931-1C55-41D5-B84E-B1284CBD2C0E}" srcOrd="1" destOrd="0" presId="urn:microsoft.com/office/officeart/2016/7/layout/VerticalDownArrowProcess"/>
    <dgm:cxn modelId="{9E1EF4CB-41F6-498A-B730-82EC85DE2025}" type="presParOf" srcId="{B901FA5E-6D82-425F-9312-EE451A6CF5E7}" destId="{BD786CFE-1E66-41AF-836C-EC21BBC75373}"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58AC83-6FCC-4493-B217-4C41B2FB1E1D}" type="doc">
      <dgm:prSet loTypeId="urn:microsoft.com/office/officeart/2008/layout/LinedList" loCatId="list" qsTypeId="urn:microsoft.com/office/officeart/2005/8/quickstyle/simple1" qsCatId="simple" csTypeId="urn:microsoft.com/office/officeart/2005/8/colors/accent2_4" csCatId="accent2"/>
      <dgm:spPr/>
      <dgm:t>
        <a:bodyPr/>
        <a:lstStyle/>
        <a:p>
          <a:endParaRPr lang="en-US"/>
        </a:p>
      </dgm:t>
    </dgm:pt>
    <dgm:pt modelId="{F7924A88-03A7-4C7D-BC69-DB773204204C}">
      <dgm:prSet/>
      <dgm:spPr/>
      <dgm:t>
        <a:bodyPr/>
        <a:lstStyle/>
        <a:p>
          <a:r>
            <a:rPr lang="en-US"/>
            <a:t>Never destroy the incorrect information.  </a:t>
          </a:r>
        </a:p>
      </dgm:t>
    </dgm:pt>
    <dgm:pt modelId="{4C41E7A9-A146-4B15-91E7-EC3591F68B7B}" type="parTrans" cxnId="{10667898-36D6-405B-ADA4-9B11B6FAF412}">
      <dgm:prSet/>
      <dgm:spPr/>
      <dgm:t>
        <a:bodyPr/>
        <a:lstStyle/>
        <a:p>
          <a:endParaRPr lang="en-US"/>
        </a:p>
      </dgm:t>
    </dgm:pt>
    <dgm:pt modelId="{D083A60A-A5BE-4DEE-AB4F-6970FCCA96F8}" type="sibTrans" cxnId="{10667898-36D6-405B-ADA4-9B11B6FAF412}">
      <dgm:prSet/>
      <dgm:spPr/>
      <dgm:t>
        <a:bodyPr/>
        <a:lstStyle/>
        <a:p>
          <a:endParaRPr lang="en-US"/>
        </a:p>
      </dgm:t>
    </dgm:pt>
    <dgm:pt modelId="{440ECBC5-B1C6-4358-96AD-FF58447A1EAF}">
      <dgm:prSet/>
      <dgm:spPr/>
      <dgm:t>
        <a:bodyPr/>
        <a:lstStyle/>
        <a:p>
          <a:r>
            <a:rPr lang="en-US"/>
            <a:t>Amendment is accomplished by appending information or creating an electronic link.  </a:t>
          </a:r>
        </a:p>
      </dgm:t>
    </dgm:pt>
    <dgm:pt modelId="{B6916798-F20A-411D-B1C9-B941C0E1CE9F}" type="parTrans" cxnId="{4D8A0DED-2B8C-43CA-A85A-C0A99080C6C6}">
      <dgm:prSet/>
      <dgm:spPr/>
      <dgm:t>
        <a:bodyPr/>
        <a:lstStyle/>
        <a:p>
          <a:endParaRPr lang="en-US"/>
        </a:p>
      </dgm:t>
    </dgm:pt>
    <dgm:pt modelId="{493351CC-8313-4AF2-BFFF-7F78993D3C1D}" type="sibTrans" cxnId="{4D8A0DED-2B8C-43CA-A85A-C0A99080C6C6}">
      <dgm:prSet/>
      <dgm:spPr/>
      <dgm:t>
        <a:bodyPr/>
        <a:lstStyle/>
        <a:p>
          <a:endParaRPr lang="en-US"/>
        </a:p>
      </dgm:t>
    </dgm:pt>
    <dgm:pt modelId="{64E6F406-0EFC-41AF-B795-4EFDCB2F0CB8}">
      <dgm:prSet/>
      <dgm:spPr/>
      <dgm:t>
        <a:bodyPr/>
        <a:lstStyle/>
        <a:p>
          <a:r>
            <a:rPr lang="en-US"/>
            <a:t>Corrective information must be given to anyone that the patient wants and to anyone who received the wrong information previously.</a:t>
          </a:r>
        </a:p>
      </dgm:t>
    </dgm:pt>
    <dgm:pt modelId="{A9070B50-911C-4302-9C4B-F7E0AD5843F0}" type="parTrans" cxnId="{997A2170-E597-45E4-9BF1-8AA93A03A9CC}">
      <dgm:prSet/>
      <dgm:spPr/>
      <dgm:t>
        <a:bodyPr/>
        <a:lstStyle/>
        <a:p>
          <a:endParaRPr lang="en-US"/>
        </a:p>
      </dgm:t>
    </dgm:pt>
    <dgm:pt modelId="{FEACD0CF-4DF7-45E5-B3F4-7CD2B4112531}" type="sibTrans" cxnId="{997A2170-E597-45E4-9BF1-8AA93A03A9CC}">
      <dgm:prSet/>
      <dgm:spPr/>
      <dgm:t>
        <a:bodyPr/>
        <a:lstStyle/>
        <a:p>
          <a:endParaRPr lang="en-US"/>
        </a:p>
      </dgm:t>
    </dgm:pt>
    <dgm:pt modelId="{E87E64F0-A847-4051-A148-A7AF1D67B316}" type="pres">
      <dgm:prSet presAssocID="{0658AC83-6FCC-4493-B217-4C41B2FB1E1D}" presName="vert0" presStyleCnt="0">
        <dgm:presLayoutVars>
          <dgm:dir/>
          <dgm:animOne val="branch"/>
          <dgm:animLvl val="lvl"/>
        </dgm:presLayoutVars>
      </dgm:prSet>
      <dgm:spPr/>
    </dgm:pt>
    <dgm:pt modelId="{60FFC11A-DD9D-4CCB-977D-A2DA1E0370AC}" type="pres">
      <dgm:prSet presAssocID="{F7924A88-03A7-4C7D-BC69-DB773204204C}" presName="thickLine" presStyleLbl="alignNode1" presStyleIdx="0" presStyleCnt="3"/>
      <dgm:spPr/>
    </dgm:pt>
    <dgm:pt modelId="{DDF775A1-0993-48BA-ACF0-91A4C132F00F}" type="pres">
      <dgm:prSet presAssocID="{F7924A88-03A7-4C7D-BC69-DB773204204C}" presName="horz1" presStyleCnt="0"/>
      <dgm:spPr/>
    </dgm:pt>
    <dgm:pt modelId="{7A5239E3-AA77-4B94-B926-5B267E01D1C1}" type="pres">
      <dgm:prSet presAssocID="{F7924A88-03A7-4C7D-BC69-DB773204204C}" presName="tx1" presStyleLbl="revTx" presStyleIdx="0" presStyleCnt="3"/>
      <dgm:spPr/>
    </dgm:pt>
    <dgm:pt modelId="{17CD727D-EB8F-49AE-842A-A7B18AFD6442}" type="pres">
      <dgm:prSet presAssocID="{F7924A88-03A7-4C7D-BC69-DB773204204C}" presName="vert1" presStyleCnt="0"/>
      <dgm:spPr/>
    </dgm:pt>
    <dgm:pt modelId="{0FF0C8A1-98CA-41F6-83D1-1193A9BE8CAC}" type="pres">
      <dgm:prSet presAssocID="{440ECBC5-B1C6-4358-96AD-FF58447A1EAF}" presName="thickLine" presStyleLbl="alignNode1" presStyleIdx="1" presStyleCnt="3"/>
      <dgm:spPr/>
    </dgm:pt>
    <dgm:pt modelId="{536BE9A9-43F5-4505-AC91-F939734A4AD5}" type="pres">
      <dgm:prSet presAssocID="{440ECBC5-B1C6-4358-96AD-FF58447A1EAF}" presName="horz1" presStyleCnt="0"/>
      <dgm:spPr/>
    </dgm:pt>
    <dgm:pt modelId="{929A60BC-FE85-4DDA-9D0B-52366627D841}" type="pres">
      <dgm:prSet presAssocID="{440ECBC5-B1C6-4358-96AD-FF58447A1EAF}" presName="tx1" presStyleLbl="revTx" presStyleIdx="1" presStyleCnt="3"/>
      <dgm:spPr/>
    </dgm:pt>
    <dgm:pt modelId="{8B5E7F2A-48F0-4BBF-A327-B2CD9D1B92AF}" type="pres">
      <dgm:prSet presAssocID="{440ECBC5-B1C6-4358-96AD-FF58447A1EAF}" presName="vert1" presStyleCnt="0"/>
      <dgm:spPr/>
    </dgm:pt>
    <dgm:pt modelId="{0FB3FCB5-97B5-46D3-A008-D2445FB39B4F}" type="pres">
      <dgm:prSet presAssocID="{64E6F406-0EFC-41AF-B795-4EFDCB2F0CB8}" presName="thickLine" presStyleLbl="alignNode1" presStyleIdx="2" presStyleCnt="3"/>
      <dgm:spPr/>
    </dgm:pt>
    <dgm:pt modelId="{A94795C0-DEC9-49FB-B85C-15D7FB8B8683}" type="pres">
      <dgm:prSet presAssocID="{64E6F406-0EFC-41AF-B795-4EFDCB2F0CB8}" presName="horz1" presStyleCnt="0"/>
      <dgm:spPr/>
    </dgm:pt>
    <dgm:pt modelId="{4CBB17CA-1549-409A-B977-56310BA98554}" type="pres">
      <dgm:prSet presAssocID="{64E6F406-0EFC-41AF-B795-4EFDCB2F0CB8}" presName="tx1" presStyleLbl="revTx" presStyleIdx="2" presStyleCnt="3"/>
      <dgm:spPr/>
    </dgm:pt>
    <dgm:pt modelId="{E63E8B93-8AE3-4736-9F0E-1120A584DD7F}" type="pres">
      <dgm:prSet presAssocID="{64E6F406-0EFC-41AF-B795-4EFDCB2F0CB8}" presName="vert1" presStyleCnt="0"/>
      <dgm:spPr/>
    </dgm:pt>
  </dgm:ptLst>
  <dgm:cxnLst>
    <dgm:cxn modelId="{BC4D2B37-9CC0-445B-83F4-0CC06FA21AE7}" type="presOf" srcId="{0658AC83-6FCC-4493-B217-4C41B2FB1E1D}" destId="{E87E64F0-A847-4051-A148-A7AF1D67B316}" srcOrd="0" destOrd="0" presId="urn:microsoft.com/office/officeart/2008/layout/LinedList"/>
    <dgm:cxn modelId="{997A2170-E597-45E4-9BF1-8AA93A03A9CC}" srcId="{0658AC83-6FCC-4493-B217-4C41B2FB1E1D}" destId="{64E6F406-0EFC-41AF-B795-4EFDCB2F0CB8}" srcOrd="2" destOrd="0" parTransId="{A9070B50-911C-4302-9C4B-F7E0AD5843F0}" sibTransId="{FEACD0CF-4DF7-45E5-B3F4-7CD2B4112531}"/>
    <dgm:cxn modelId="{BB631489-F203-46B9-8DFC-7297B46A83DF}" type="presOf" srcId="{F7924A88-03A7-4C7D-BC69-DB773204204C}" destId="{7A5239E3-AA77-4B94-B926-5B267E01D1C1}" srcOrd="0" destOrd="0" presId="urn:microsoft.com/office/officeart/2008/layout/LinedList"/>
    <dgm:cxn modelId="{10667898-36D6-405B-ADA4-9B11B6FAF412}" srcId="{0658AC83-6FCC-4493-B217-4C41B2FB1E1D}" destId="{F7924A88-03A7-4C7D-BC69-DB773204204C}" srcOrd="0" destOrd="0" parTransId="{4C41E7A9-A146-4B15-91E7-EC3591F68B7B}" sibTransId="{D083A60A-A5BE-4DEE-AB4F-6970FCCA96F8}"/>
    <dgm:cxn modelId="{0628329B-741F-470C-AEC6-BD4212C49770}" type="presOf" srcId="{440ECBC5-B1C6-4358-96AD-FF58447A1EAF}" destId="{929A60BC-FE85-4DDA-9D0B-52366627D841}" srcOrd="0" destOrd="0" presId="urn:microsoft.com/office/officeart/2008/layout/LinedList"/>
    <dgm:cxn modelId="{809ED2E2-D2A8-4D42-B3A7-6EF88203197F}" type="presOf" srcId="{64E6F406-0EFC-41AF-B795-4EFDCB2F0CB8}" destId="{4CBB17CA-1549-409A-B977-56310BA98554}" srcOrd="0" destOrd="0" presId="urn:microsoft.com/office/officeart/2008/layout/LinedList"/>
    <dgm:cxn modelId="{4D8A0DED-2B8C-43CA-A85A-C0A99080C6C6}" srcId="{0658AC83-6FCC-4493-B217-4C41B2FB1E1D}" destId="{440ECBC5-B1C6-4358-96AD-FF58447A1EAF}" srcOrd="1" destOrd="0" parTransId="{B6916798-F20A-411D-B1C9-B941C0E1CE9F}" sibTransId="{493351CC-8313-4AF2-BFFF-7F78993D3C1D}"/>
    <dgm:cxn modelId="{01C9B958-874E-477B-8538-33B94D163781}" type="presParOf" srcId="{E87E64F0-A847-4051-A148-A7AF1D67B316}" destId="{60FFC11A-DD9D-4CCB-977D-A2DA1E0370AC}" srcOrd="0" destOrd="0" presId="urn:microsoft.com/office/officeart/2008/layout/LinedList"/>
    <dgm:cxn modelId="{CD7B74BB-6280-4193-8242-BBFC210E7EC7}" type="presParOf" srcId="{E87E64F0-A847-4051-A148-A7AF1D67B316}" destId="{DDF775A1-0993-48BA-ACF0-91A4C132F00F}" srcOrd="1" destOrd="0" presId="urn:microsoft.com/office/officeart/2008/layout/LinedList"/>
    <dgm:cxn modelId="{6A0D5CC8-6830-40BE-854D-719FBC6221DF}" type="presParOf" srcId="{DDF775A1-0993-48BA-ACF0-91A4C132F00F}" destId="{7A5239E3-AA77-4B94-B926-5B267E01D1C1}" srcOrd="0" destOrd="0" presId="urn:microsoft.com/office/officeart/2008/layout/LinedList"/>
    <dgm:cxn modelId="{03C873B1-CB71-4C00-AC7C-A1038938DED2}" type="presParOf" srcId="{DDF775A1-0993-48BA-ACF0-91A4C132F00F}" destId="{17CD727D-EB8F-49AE-842A-A7B18AFD6442}" srcOrd="1" destOrd="0" presId="urn:microsoft.com/office/officeart/2008/layout/LinedList"/>
    <dgm:cxn modelId="{AF086044-F20F-4E5B-A5DD-E9916C4B96CE}" type="presParOf" srcId="{E87E64F0-A847-4051-A148-A7AF1D67B316}" destId="{0FF0C8A1-98CA-41F6-83D1-1193A9BE8CAC}" srcOrd="2" destOrd="0" presId="urn:microsoft.com/office/officeart/2008/layout/LinedList"/>
    <dgm:cxn modelId="{FDAC16B1-40B6-4EC3-A247-F2A0B13087B5}" type="presParOf" srcId="{E87E64F0-A847-4051-A148-A7AF1D67B316}" destId="{536BE9A9-43F5-4505-AC91-F939734A4AD5}" srcOrd="3" destOrd="0" presId="urn:microsoft.com/office/officeart/2008/layout/LinedList"/>
    <dgm:cxn modelId="{639C0007-1D0C-427D-9785-DF1E8AC3D540}" type="presParOf" srcId="{536BE9A9-43F5-4505-AC91-F939734A4AD5}" destId="{929A60BC-FE85-4DDA-9D0B-52366627D841}" srcOrd="0" destOrd="0" presId="urn:microsoft.com/office/officeart/2008/layout/LinedList"/>
    <dgm:cxn modelId="{5601A1D4-BBC2-4820-81A4-6EBD01C6CBF6}" type="presParOf" srcId="{536BE9A9-43F5-4505-AC91-F939734A4AD5}" destId="{8B5E7F2A-48F0-4BBF-A327-B2CD9D1B92AF}" srcOrd="1" destOrd="0" presId="urn:microsoft.com/office/officeart/2008/layout/LinedList"/>
    <dgm:cxn modelId="{40374BCE-965C-4A9A-B269-9B29EE55034B}" type="presParOf" srcId="{E87E64F0-A847-4051-A148-A7AF1D67B316}" destId="{0FB3FCB5-97B5-46D3-A008-D2445FB39B4F}" srcOrd="4" destOrd="0" presId="urn:microsoft.com/office/officeart/2008/layout/LinedList"/>
    <dgm:cxn modelId="{819B22BE-DA05-4C60-B45F-8DEEAB156F01}" type="presParOf" srcId="{E87E64F0-A847-4051-A148-A7AF1D67B316}" destId="{A94795C0-DEC9-49FB-B85C-15D7FB8B8683}" srcOrd="5" destOrd="0" presId="urn:microsoft.com/office/officeart/2008/layout/LinedList"/>
    <dgm:cxn modelId="{12136A32-5B28-44BB-824B-2E15FEA5EDF2}" type="presParOf" srcId="{A94795C0-DEC9-49FB-B85C-15D7FB8B8683}" destId="{4CBB17CA-1549-409A-B977-56310BA98554}" srcOrd="0" destOrd="0" presId="urn:microsoft.com/office/officeart/2008/layout/LinedList"/>
    <dgm:cxn modelId="{7B13785B-9D99-49FE-99CA-96241DAFDBBF}" type="presParOf" srcId="{A94795C0-DEC9-49FB-B85C-15D7FB8B8683}" destId="{E63E8B93-8AE3-4736-9F0E-1120A584DD7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A2D931-75CD-4FFC-9633-3050BB9100AF}" type="doc">
      <dgm:prSet loTypeId="urn:microsoft.com/office/officeart/2016/7/layout/VerticalDownArrowProcess" loCatId="process" qsTypeId="urn:microsoft.com/office/officeart/2005/8/quickstyle/simple2" qsCatId="simple" csTypeId="urn:microsoft.com/office/officeart/2005/8/colors/accent4_2" csCatId="accent4" phldr="1"/>
      <dgm:spPr/>
      <dgm:t>
        <a:bodyPr/>
        <a:lstStyle/>
        <a:p>
          <a:endParaRPr lang="en-US"/>
        </a:p>
      </dgm:t>
    </dgm:pt>
    <dgm:pt modelId="{71A75245-E531-4195-A074-B9C21B2A2B6E}">
      <dgm:prSet/>
      <dgm:spPr/>
      <dgm:t>
        <a:bodyPr/>
        <a:lstStyle/>
        <a:p>
          <a:r>
            <a:rPr lang="en-US"/>
            <a:t>Get</a:t>
          </a:r>
        </a:p>
      </dgm:t>
    </dgm:pt>
    <dgm:pt modelId="{407658BA-0BA6-4017-A03E-A92E7D23FCC6}" type="parTrans" cxnId="{DD4AED4E-2E89-405A-AF2B-7D844955DA3F}">
      <dgm:prSet/>
      <dgm:spPr/>
      <dgm:t>
        <a:bodyPr/>
        <a:lstStyle/>
        <a:p>
          <a:endParaRPr lang="en-US"/>
        </a:p>
      </dgm:t>
    </dgm:pt>
    <dgm:pt modelId="{B1AF5E61-3018-4E66-8B1D-2EB180C1AE04}" type="sibTrans" cxnId="{DD4AED4E-2E89-405A-AF2B-7D844955DA3F}">
      <dgm:prSet/>
      <dgm:spPr/>
      <dgm:t>
        <a:bodyPr/>
        <a:lstStyle/>
        <a:p>
          <a:endParaRPr lang="en-US"/>
        </a:p>
      </dgm:t>
    </dgm:pt>
    <dgm:pt modelId="{FD609E0D-1A72-4F38-846C-6598987E3A85}">
      <dgm:prSet custT="1"/>
      <dgm:spPr/>
      <dgm:t>
        <a:bodyPr/>
        <a:lstStyle/>
        <a:p>
          <a:r>
            <a:rPr lang="en-US" sz="2400" dirty="0"/>
            <a:t>Get approval from the Privacy Officer </a:t>
          </a:r>
        </a:p>
      </dgm:t>
    </dgm:pt>
    <dgm:pt modelId="{26E6A899-DA87-43CF-BF02-D8F23AC316D9}" type="parTrans" cxnId="{62CCED1E-4DCF-42F8-A9BF-BA645B4DB5DE}">
      <dgm:prSet/>
      <dgm:spPr/>
      <dgm:t>
        <a:bodyPr/>
        <a:lstStyle/>
        <a:p>
          <a:endParaRPr lang="en-US"/>
        </a:p>
      </dgm:t>
    </dgm:pt>
    <dgm:pt modelId="{8CFF543E-C7FE-4258-8249-AD3740864320}" type="sibTrans" cxnId="{62CCED1E-4DCF-42F8-A9BF-BA645B4DB5DE}">
      <dgm:prSet/>
      <dgm:spPr/>
      <dgm:t>
        <a:bodyPr/>
        <a:lstStyle/>
        <a:p>
          <a:endParaRPr lang="en-US"/>
        </a:p>
      </dgm:t>
    </dgm:pt>
    <dgm:pt modelId="{F49F9171-2087-4DC8-A801-247782084F03}">
      <dgm:prSet/>
      <dgm:spPr/>
      <dgm:t>
        <a:bodyPr/>
        <a:lstStyle/>
        <a:p>
          <a:r>
            <a:rPr lang="en-US" dirty="0"/>
            <a:t>Enter</a:t>
          </a:r>
        </a:p>
      </dgm:t>
    </dgm:pt>
    <dgm:pt modelId="{D78DF4C1-93CC-4BF3-AE7E-136FC41A8252}" type="parTrans" cxnId="{9B4A1D40-DDF8-4436-BEBC-53D3D703BB9D}">
      <dgm:prSet/>
      <dgm:spPr/>
      <dgm:t>
        <a:bodyPr/>
        <a:lstStyle/>
        <a:p>
          <a:endParaRPr lang="en-US"/>
        </a:p>
      </dgm:t>
    </dgm:pt>
    <dgm:pt modelId="{8BB3DBEA-9DF2-4BBE-AA0F-0DEFCA76754F}" type="sibTrans" cxnId="{9B4A1D40-DDF8-4436-BEBC-53D3D703BB9D}">
      <dgm:prSet/>
      <dgm:spPr/>
      <dgm:t>
        <a:bodyPr/>
        <a:lstStyle/>
        <a:p>
          <a:endParaRPr lang="en-US"/>
        </a:p>
      </dgm:t>
    </dgm:pt>
    <dgm:pt modelId="{AE2AECD6-F6A4-4FC6-9053-33E53D514215}">
      <dgm:prSet custT="1"/>
      <dgm:spPr/>
      <dgm:t>
        <a:bodyPr/>
        <a:lstStyle/>
        <a:p>
          <a:r>
            <a:rPr lang="en-US" sz="2400" dirty="0"/>
            <a:t>Enter patient name into the </a:t>
          </a:r>
        </a:p>
        <a:p>
          <a:r>
            <a:rPr lang="en-US" sz="2400" dirty="0"/>
            <a:t>De-Identification Form</a:t>
          </a:r>
        </a:p>
      </dgm:t>
    </dgm:pt>
    <dgm:pt modelId="{E6428226-0F1E-4F79-8810-A8D9607E259C}" type="parTrans" cxnId="{7AEE8C18-F446-41E3-8B8A-37CCC65B39A5}">
      <dgm:prSet/>
      <dgm:spPr/>
      <dgm:t>
        <a:bodyPr/>
        <a:lstStyle/>
        <a:p>
          <a:endParaRPr lang="en-US"/>
        </a:p>
      </dgm:t>
    </dgm:pt>
    <dgm:pt modelId="{B2E66194-F1E4-42D4-A46B-8FA017012C26}" type="sibTrans" cxnId="{7AEE8C18-F446-41E3-8B8A-37CCC65B39A5}">
      <dgm:prSet/>
      <dgm:spPr/>
      <dgm:t>
        <a:bodyPr/>
        <a:lstStyle/>
        <a:p>
          <a:endParaRPr lang="en-US"/>
        </a:p>
      </dgm:t>
    </dgm:pt>
    <dgm:pt modelId="{E750DAD7-4614-4BAE-A3D1-97FCA2CB6261}">
      <dgm:prSet/>
      <dgm:spPr/>
      <dgm:t>
        <a:bodyPr/>
        <a:lstStyle/>
        <a:p>
          <a:r>
            <a:rPr lang="en-US" dirty="0"/>
            <a:t>Shred</a:t>
          </a:r>
        </a:p>
      </dgm:t>
    </dgm:pt>
    <dgm:pt modelId="{DFF1F70F-962F-4C9A-B53A-1DDB56806059}" type="parTrans" cxnId="{3AD8A395-DD98-4C3B-AFB1-E1CAC6048C27}">
      <dgm:prSet/>
      <dgm:spPr/>
      <dgm:t>
        <a:bodyPr/>
        <a:lstStyle/>
        <a:p>
          <a:endParaRPr lang="en-US"/>
        </a:p>
      </dgm:t>
    </dgm:pt>
    <dgm:pt modelId="{706473E8-0379-4E33-8141-C3DA459642D2}" type="sibTrans" cxnId="{3AD8A395-DD98-4C3B-AFB1-E1CAC6048C27}">
      <dgm:prSet/>
      <dgm:spPr/>
      <dgm:t>
        <a:bodyPr/>
        <a:lstStyle/>
        <a:p>
          <a:endParaRPr lang="en-US"/>
        </a:p>
      </dgm:t>
    </dgm:pt>
    <dgm:pt modelId="{B8B598F4-34EB-44BE-983A-CBCA786589A9}">
      <dgm:prSet custT="1"/>
      <dgm:spPr/>
      <dgm:t>
        <a:bodyPr/>
        <a:lstStyle/>
        <a:p>
          <a:r>
            <a:rPr lang="en-US" sz="2400" dirty="0"/>
            <a:t>Shred all paper information using an appropriate paper shredder.</a:t>
          </a:r>
        </a:p>
      </dgm:t>
    </dgm:pt>
    <dgm:pt modelId="{9FA0D928-6B64-4980-B8FE-B48F7074D985}" type="parTrans" cxnId="{0901A951-F02D-4514-A768-905AD8E6D1F1}">
      <dgm:prSet/>
      <dgm:spPr/>
      <dgm:t>
        <a:bodyPr/>
        <a:lstStyle/>
        <a:p>
          <a:endParaRPr lang="en-US"/>
        </a:p>
      </dgm:t>
    </dgm:pt>
    <dgm:pt modelId="{439CDB93-84AA-43F4-BF89-1A3458D68728}" type="sibTrans" cxnId="{0901A951-F02D-4514-A768-905AD8E6D1F1}">
      <dgm:prSet/>
      <dgm:spPr/>
      <dgm:t>
        <a:bodyPr/>
        <a:lstStyle/>
        <a:p>
          <a:endParaRPr lang="en-US"/>
        </a:p>
      </dgm:t>
    </dgm:pt>
    <dgm:pt modelId="{254AF6EE-D976-46DC-BF2D-8A74797D8945}">
      <dgm:prSet/>
      <dgm:spPr/>
      <dgm:t>
        <a:bodyPr/>
        <a:lstStyle/>
        <a:p>
          <a:r>
            <a:rPr lang="en-US" dirty="0"/>
            <a:t>Delete</a:t>
          </a:r>
        </a:p>
      </dgm:t>
    </dgm:pt>
    <dgm:pt modelId="{96EA3CC0-1B96-42B6-A187-5EF98C24459E}" type="parTrans" cxnId="{946F1EAE-B268-4401-8B91-0E1FE772A3FD}">
      <dgm:prSet/>
      <dgm:spPr/>
      <dgm:t>
        <a:bodyPr/>
        <a:lstStyle/>
        <a:p>
          <a:endParaRPr lang="en-US"/>
        </a:p>
      </dgm:t>
    </dgm:pt>
    <dgm:pt modelId="{E66A2BDD-6075-4BD1-BCCC-C0FE19A9F910}" type="sibTrans" cxnId="{946F1EAE-B268-4401-8B91-0E1FE772A3FD}">
      <dgm:prSet/>
      <dgm:spPr/>
      <dgm:t>
        <a:bodyPr/>
        <a:lstStyle/>
        <a:p>
          <a:endParaRPr lang="en-US"/>
        </a:p>
      </dgm:t>
    </dgm:pt>
    <dgm:pt modelId="{0931B469-CD82-40E6-9691-28434ACCA3C5}">
      <dgm:prSet custT="1"/>
      <dgm:spPr/>
      <dgm:t>
        <a:bodyPr/>
        <a:lstStyle/>
        <a:p>
          <a:r>
            <a:rPr lang="en-US" sz="2400" dirty="0"/>
            <a:t>Delete electronic information.</a:t>
          </a:r>
        </a:p>
      </dgm:t>
    </dgm:pt>
    <dgm:pt modelId="{E81FC12D-6AB5-47C7-AAFA-DB766AEC04A5}" type="parTrans" cxnId="{802A63CD-4B95-44FA-B610-D3522A8119A4}">
      <dgm:prSet/>
      <dgm:spPr/>
      <dgm:t>
        <a:bodyPr/>
        <a:lstStyle/>
        <a:p>
          <a:endParaRPr lang="en-US"/>
        </a:p>
      </dgm:t>
    </dgm:pt>
    <dgm:pt modelId="{2F8BBD98-0DD1-46FE-B2AE-0D1840FAA46F}" type="sibTrans" cxnId="{802A63CD-4B95-44FA-B610-D3522A8119A4}">
      <dgm:prSet/>
      <dgm:spPr/>
      <dgm:t>
        <a:bodyPr/>
        <a:lstStyle/>
        <a:p>
          <a:endParaRPr lang="en-US"/>
        </a:p>
      </dgm:t>
    </dgm:pt>
    <dgm:pt modelId="{0BAFFBF9-5C94-48A1-843B-BF99109451CA}" type="pres">
      <dgm:prSet presAssocID="{F6A2D931-75CD-4FFC-9633-3050BB9100AF}" presName="Name0" presStyleCnt="0">
        <dgm:presLayoutVars>
          <dgm:dir/>
          <dgm:animLvl val="lvl"/>
          <dgm:resizeHandles val="exact"/>
        </dgm:presLayoutVars>
      </dgm:prSet>
      <dgm:spPr/>
    </dgm:pt>
    <dgm:pt modelId="{CA77CA37-182D-471E-9057-0C2A0D6C3E3F}" type="pres">
      <dgm:prSet presAssocID="{254AF6EE-D976-46DC-BF2D-8A74797D8945}" presName="boxAndChildren" presStyleCnt="0"/>
      <dgm:spPr/>
    </dgm:pt>
    <dgm:pt modelId="{ECA80A0E-97D9-40DB-8AC1-494B9B81836A}" type="pres">
      <dgm:prSet presAssocID="{254AF6EE-D976-46DC-BF2D-8A74797D8945}" presName="parentTextBox" presStyleLbl="alignNode1" presStyleIdx="0" presStyleCnt="4"/>
      <dgm:spPr/>
    </dgm:pt>
    <dgm:pt modelId="{64FFAB46-EAD4-44EA-BCC5-1DCFFFF02893}" type="pres">
      <dgm:prSet presAssocID="{254AF6EE-D976-46DC-BF2D-8A74797D8945}" presName="descendantBox" presStyleLbl="bgAccFollowNode1" presStyleIdx="0" presStyleCnt="4"/>
      <dgm:spPr/>
    </dgm:pt>
    <dgm:pt modelId="{5B8A0228-EDEB-47DD-B3B6-6730B3CF405C}" type="pres">
      <dgm:prSet presAssocID="{706473E8-0379-4E33-8141-C3DA459642D2}" presName="sp" presStyleCnt="0"/>
      <dgm:spPr/>
    </dgm:pt>
    <dgm:pt modelId="{49F57B84-A7D9-431D-B0B8-A82E79463574}" type="pres">
      <dgm:prSet presAssocID="{E750DAD7-4614-4BAE-A3D1-97FCA2CB6261}" presName="arrowAndChildren" presStyleCnt="0"/>
      <dgm:spPr/>
    </dgm:pt>
    <dgm:pt modelId="{050A9F47-6EAA-45D2-A05C-D942E23E2C36}" type="pres">
      <dgm:prSet presAssocID="{E750DAD7-4614-4BAE-A3D1-97FCA2CB6261}" presName="parentTextArrow" presStyleLbl="node1" presStyleIdx="0" presStyleCnt="0"/>
      <dgm:spPr/>
    </dgm:pt>
    <dgm:pt modelId="{43A5B3A6-4280-4B84-BDB2-22C9ACAD6C12}" type="pres">
      <dgm:prSet presAssocID="{E750DAD7-4614-4BAE-A3D1-97FCA2CB6261}" presName="arrow" presStyleLbl="alignNode1" presStyleIdx="1" presStyleCnt="4"/>
      <dgm:spPr/>
    </dgm:pt>
    <dgm:pt modelId="{8507509F-838C-486B-9C3F-C0DD01484E6E}" type="pres">
      <dgm:prSet presAssocID="{E750DAD7-4614-4BAE-A3D1-97FCA2CB6261}" presName="descendantArrow" presStyleLbl="bgAccFollowNode1" presStyleIdx="1" presStyleCnt="4"/>
      <dgm:spPr/>
    </dgm:pt>
    <dgm:pt modelId="{7B2FAF94-127E-4BBD-A768-F7BB233ABB0C}" type="pres">
      <dgm:prSet presAssocID="{8BB3DBEA-9DF2-4BBE-AA0F-0DEFCA76754F}" presName="sp" presStyleCnt="0"/>
      <dgm:spPr/>
    </dgm:pt>
    <dgm:pt modelId="{DBA62E85-E891-4635-B8C6-2F73AB79244D}" type="pres">
      <dgm:prSet presAssocID="{F49F9171-2087-4DC8-A801-247782084F03}" presName="arrowAndChildren" presStyleCnt="0"/>
      <dgm:spPr/>
    </dgm:pt>
    <dgm:pt modelId="{F22AAB73-E858-4304-9A53-4B5CFD817810}" type="pres">
      <dgm:prSet presAssocID="{F49F9171-2087-4DC8-A801-247782084F03}" presName="parentTextArrow" presStyleLbl="node1" presStyleIdx="0" presStyleCnt="0"/>
      <dgm:spPr/>
    </dgm:pt>
    <dgm:pt modelId="{F3420C1A-7ED0-49C3-802E-3A6D26B1EE70}" type="pres">
      <dgm:prSet presAssocID="{F49F9171-2087-4DC8-A801-247782084F03}" presName="arrow" presStyleLbl="alignNode1" presStyleIdx="2" presStyleCnt="4"/>
      <dgm:spPr/>
    </dgm:pt>
    <dgm:pt modelId="{8E9BB732-9A66-4989-8E13-3359ED8478B6}" type="pres">
      <dgm:prSet presAssocID="{F49F9171-2087-4DC8-A801-247782084F03}" presName="descendantArrow" presStyleLbl="bgAccFollowNode1" presStyleIdx="2" presStyleCnt="4"/>
      <dgm:spPr/>
    </dgm:pt>
    <dgm:pt modelId="{C2154DB8-1D5D-434C-871A-A60A3AFFD71A}" type="pres">
      <dgm:prSet presAssocID="{B1AF5E61-3018-4E66-8B1D-2EB180C1AE04}" presName="sp" presStyleCnt="0"/>
      <dgm:spPr/>
    </dgm:pt>
    <dgm:pt modelId="{7BBF1375-ECAC-4D08-AD33-C1AEAF13B416}" type="pres">
      <dgm:prSet presAssocID="{71A75245-E531-4195-A074-B9C21B2A2B6E}" presName="arrowAndChildren" presStyleCnt="0"/>
      <dgm:spPr/>
    </dgm:pt>
    <dgm:pt modelId="{5E46A599-CC13-4D15-97DB-169CECA3F4A7}" type="pres">
      <dgm:prSet presAssocID="{71A75245-E531-4195-A074-B9C21B2A2B6E}" presName="parentTextArrow" presStyleLbl="node1" presStyleIdx="0" presStyleCnt="0"/>
      <dgm:spPr/>
    </dgm:pt>
    <dgm:pt modelId="{0D360A9C-25EF-4D88-AA8C-1208C66BA81C}" type="pres">
      <dgm:prSet presAssocID="{71A75245-E531-4195-A074-B9C21B2A2B6E}" presName="arrow" presStyleLbl="alignNode1" presStyleIdx="3" presStyleCnt="4"/>
      <dgm:spPr/>
    </dgm:pt>
    <dgm:pt modelId="{A3323097-4A57-4925-A7BD-9828CE1CC75E}" type="pres">
      <dgm:prSet presAssocID="{71A75245-E531-4195-A074-B9C21B2A2B6E}" presName="descendantArrow" presStyleLbl="bgAccFollowNode1" presStyleIdx="3" presStyleCnt="4"/>
      <dgm:spPr/>
    </dgm:pt>
  </dgm:ptLst>
  <dgm:cxnLst>
    <dgm:cxn modelId="{AE742404-D979-46BC-BEB3-1CF71F782808}" type="presOf" srcId="{F49F9171-2087-4DC8-A801-247782084F03}" destId="{F22AAB73-E858-4304-9A53-4B5CFD817810}" srcOrd="0" destOrd="0" presId="urn:microsoft.com/office/officeart/2016/7/layout/VerticalDownArrowProcess"/>
    <dgm:cxn modelId="{7AEE8C18-F446-41E3-8B8A-37CCC65B39A5}" srcId="{F49F9171-2087-4DC8-A801-247782084F03}" destId="{AE2AECD6-F6A4-4FC6-9053-33E53D514215}" srcOrd="0" destOrd="0" parTransId="{E6428226-0F1E-4F79-8810-A8D9607E259C}" sibTransId="{B2E66194-F1E4-42D4-A46B-8FA017012C26}"/>
    <dgm:cxn modelId="{27A5731C-4D0A-4BE5-BA6C-11B34F5306FE}" type="presOf" srcId="{71A75245-E531-4195-A074-B9C21B2A2B6E}" destId="{5E46A599-CC13-4D15-97DB-169CECA3F4A7}" srcOrd="0" destOrd="0" presId="urn:microsoft.com/office/officeart/2016/7/layout/VerticalDownArrowProcess"/>
    <dgm:cxn modelId="{62CCED1E-4DCF-42F8-A9BF-BA645B4DB5DE}" srcId="{71A75245-E531-4195-A074-B9C21B2A2B6E}" destId="{FD609E0D-1A72-4F38-846C-6598987E3A85}" srcOrd="0" destOrd="0" parTransId="{26E6A899-DA87-43CF-BF02-D8F23AC316D9}" sibTransId="{8CFF543E-C7FE-4258-8249-AD3740864320}"/>
    <dgm:cxn modelId="{BD061027-0693-4083-9684-B22DDB7A7E66}" type="presOf" srcId="{E750DAD7-4614-4BAE-A3D1-97FCA2CB6261}" destId="{43A5B3A6-4280-4B84-BDB2-22C9ACAD6C12}" srcOrd="1" destOrd="0" presId="urn:microsoft.com/office/officeart/2016/7/layout/VerticalDownArrowProcess"/>
    <dgm:cxn modelId="{6B1F6B30-1DA7-4292-9DD0-674AB7C5C5B0}" type="presOf" srcId="{F49F9171-2087-4DC8-A801-247782084F03}" destId="{F3420C1A-7ED0-49C3-802E-3A6D26B1EE70}" srcOrd="1" destOrd="0" presId="urn:microsoft.com/office/officeart/2016/7/layout/VerticalDownArrowProcess"/>
    <dgm:cxn modelId="{DE862733-3666-48D9-B101-5E9B7C45F3DB}" type="presOf" srcId="{AE2AECD6-F6A4-4FC6-9053-33E53D514215}" destId="{8E9BB732-9A66-4989-8E13-3359ED8478B6}" srcOrd="0" destOrd="0" presId="urn:microsoft.com/office/officeart/2016/7/layout/VerticalDownArrowProcess"/>
    <dgm:cxn modelId="{DF11273D-3555-4C22-B199-F6DA4A6037E4}" type="presOf" srcId="{0931B469-CD82-40E6-9691-28434ACCA3C5}" destId="{64FFAB46-EAD4-44EA-BCC5-1DCFFFF02893}" srcOrd="0" destOrd="0" presId="urn:microsoft.com/office/officeart/2016/7/layout/VerticalDownArrowProcess"/>
    <dgm:cxn modelId="{9B4A1D40-DDF8-4436-BEBC-53D3D703BB9D}" srcId="{F6A2D931-75CD-4FFC-9633-3050BB9100AF}" destId="{F49F9171-2087-4DC8-A801-247782084F03}" srcOrd="1" destOrd="0" parTransId="{D78DF4C1-93CC-4BF3-AE7E-136FC41A8252}" sibTransId="{8BB3DBEA-9DF2-4BBE-AA0F-0DEFCA76754F}"/>
    <dgm:cxn modelId="{DD4AED4E-2E89-405A-AF2B-7D844955DA3F}" srcId="{F6A2D931-75CD-4FFC-9633-3050BB9100AF}" destId="{71A75245-E531-4195-A074-B9C21B2A2B6E}" srcOrd="0" destOrd="0" parTransId="{407658BA-0BA6-4017-A03E-A92E7D23FCC6}" sibTransId="{B1AF5E61-3018-4E66-8B1D-2EB180C1AE04}"/>
    <dgm:cxn modelId="{0901A951-F02D-4514-A768-905AD8E6D1F1}" srcId="{E750DAD7-4614-4BAE-A3D1-97FCA2CB6261}" destId="{B8B598F4-34EB-44BE-983A-CBCA786589A9}" srcOrd="0" destOrd="0" parTransId="{9FA0D928-6B64-4980-B8FE-B48F7074D985}" sibTransId="{439CDB93-84AA-43F4-BF89-1A3458D68728}"/>
    <dgm:cxn modelId="{31BAB352-210A-4CA4-870B-B8969C42F4B6}" type="presOf" srcId="{FD609E0D-1A72-4F38-846C-6598987E3A85}" destId="{A3323097-4A57-4925-A7BD-9828CE1CC75E}" srcOrd="0" destOrd="0" presId="urn:microsoft.com/office/officeart/2016/7/layout/VerticalDownArrowProcess"/>
    <dgm:cxn modelId="{47C1D48B-EF21-4A18-B71D-C4C1D4E82D4C}" type="presOf" srcId="{E750DAD7-4614-4BAE-A3D1-97FCA2CB6261}" destId="{050A9F47-6EAA-45D2-A05C-D942E23E2C36}" srcOrd="0" destOrd="0" presId="urn:microsoft.com/office/officeart/2016/7/layout/VerticalDownArrowProcess"/>
    <dgm:cxn modelId="{3064708C-C0B6-465B-9168-DC58620C3FAF}" type="presOf" srcId="{254AF6EE-D976-46DC-BF2D-8A74797D8945}" destId="{ECA80A0E-97D9-40DB-8AC1-494B9B81836A}" srcOrd="0" destOrd="0" presId="urn:microsoft.com/office/officeart/2016/7/layout/VerticalDownArrowProcess"/>
    <dgm:cxn modelId="{3AD8A395-DD98-4C3B-AFB1-E1CAC6048C27}" srcId="{F6A2D931-75CD-4FFC-9633-3050BB9100AF}" destId="{E750DAD7-4614-4BAE-A3D1-97FCA2CB6261}" srcOrd="2" destOrd="0" parTransId="{DFF1F70F-962F-4C9A-B53A-1DDB56806059}" sibTransId="{706473E8-0379-4E33-8141-C3DA459642D2}"/>
    <dgm:cxn modelId="{946F1EAE-B268-4401-8B91-0E1FE772A3FD}" srcId="{F6A2D931-75CD-4FFC-9633-3050BB9100AF}" destId="{254AF6EE-D976-46DC-BF2D-8A74797D8945}" srcOrd="3" destOrd="0" parTransId="{96EA3CC0-1B96-42B6-A187-5EF98C24459E}" sibTransId="{E66A2BDD-6075-4BD1-BCCC-C0FE19A9F910}"/>
    <dgm:cxn modelId="{F309DECC-F6CB-4560-B7B3-57F84A40D1FC}" type="presOf" srcId="{B8B598F4-34EB-44BE-983A-CBCA786589A9}" destId="{8507509F-838C-486B-9C3F-C0DD01484E6E}" srcOrd="0" destOrd="0" presId="urn:microsoft.com/office/officeart/2016/7/layout/VerticalDownArrowProcess"/>
    <dgm:cxn modelId="{802A63CD-4B95-44FA-B610-D3522A8119A4}" srcId="{254AF6EE-D976-46DC-BF2D-8A74797D8945}" destId="{0931B469-CD82-40E6-9691-28434ACCA3C5}" srcOrd="0" destOrd="0" parTransId="{E81FC12D-6AB5-47C7-AAFA-DB766AEC04A5}" sibTransId="{2F8BBD98-0DD1-46FE-B2AE-0D1840FAA46F}"/>
    <dgm:cxn modelId="{0C51B6E6-D94C-40C0-9E39-058EBBDCCF23}" type="presOf" srcId="{F6A2D931-75CD-4FFC-9633-3050BB9100AF}" destId="{0BAFFBF9-5C94-48A1-843B-BF99109451CA}" srcOrd="0" destOrd="0" presId="urn:microsoft.com/office/officeart/2016/7/layout/VerticalDownArrowProcess"/>
    <dgm:cxn modelId="{30B09AEE-406A-4E5D-BB81-C042DC3B65AD}" type="presOf" srcId="{71A75245-E531-4195-A074-B9C21B2A2B6E}" destId="{0D360A9C-25EF-4D88-AA8C-1208C66BA81C}" srcOrd="1" destOrd="0" presId="urn:microsoft.com/office/officeart/2016/7/layout/VerticalDownArrowProcess"/>
    <dgm:cxn modelId="{AD334A78-A37D-4DF1-BE3E-9FBBA4DF6529}" type="presParOf" srcId="{0BAFFBF9-5C94-48A1-843B-BF99109451CA}" destId="{CA77CA37-182D-471E-9057-0C2A0D6C3E3F}" srcOrd="0" destOrd="0" presId="urn:microsoft.com/office/officeart/2016/7/layout/VerticalDownArrowProcess"/>
    <dgm:cxn modelId="{080900BC-7FCE-4937-B9B4-A686DF24B177}" type="presParOf" srcId="{CA77CA37-182D-471E-9057-0C2A0D6C3E3F}" destId="{ECA80A0E-97D9-40DB-8AC1-494B9B81836A}" srcOrd="0" destOrd="0" presId="urn:microsoft.com/office/officeart/2016/7/layout/VerticalDownArrowProcess"/>
    <dgm:cxn modelId="{CD986947-12E3-4611-9C19-8827B20983B4}" type="presParOf" srcId="{CA77CA37-182D-471E-9057-0C2A0D6C3E3F}" destId="{64FFAB46-EAD4-44EA-BCC5-1DCFFFF02893}" srcOrd="1" destOrd="0" presId="urn:microsoft.com/office/officeart/2016/7/layout/VerticalDownArrowProcess"/>
    <dgm:cxn modelId="{F171DBC2-CEB0-4E65-A5E8-1A262696A0E7}" type="presParOf" srcId="{0BAFFBF9-5C94-48A1-843B-BF99109451CA}" destId="{5B8A0228-EDEB-47DD-B3B6-6730B3CF405C}" srcOrd="1" destOrd="0" presId="urn:microsoft.com/office/officeart/2016/7/layout/VerticalDownArrowProcess"/>
    <dgm:cxn modelId="{4B55AFFF-B42B-4D5E-B1F5-84B15EA0D4BB}" type="presParOf" srcId="{0BAFFBF9-5C94-48A1-843B-BF99109451CA}" destId="{49F57B84-A7D9-431D-B0B8-A82E79463574}" srcOrd="2" destOrd="0" presId="urn:microsoft.com/office/officeart/2016/7/layout/VerticalDownArrowProcess"/>
    <dgm:cxn modelId="{5C2E15FB-E7F7-4A25-9900-5DCFCC326C39}" type="presParOf" srcId="{49F57B84-A7D9-431D-B0B8-A82E79463574}" destId="{050A9F47-6EAA-45D2-A05C-D942E23E2C36}" srcOrd="0" destOrd="0" presId="urn:microsoft.com/office/officeart/2016/7/layout/VerticalDownArrowProcess"/>
    <dgm:cxn modelId="{5D209AF7-4310-4A7F-8FDB-CEEF203E8C3A}" type="presParOf" srcId="{49F57B84-A7D9-431D-B0B8-A82E79463574}" destId="{43A5B3A6-4280-4B84-BDB2-22C9ACAD6C12}" srcOrd="1" destOrd="0" presId="urn:microsoft.com/office/officeart/2016/7/layout/VerticalDownArrowProcess"/>
    <dgm:cxn modelId="{1FAE151B-DEE9-41B6-BA37-AFCF1D3431CC}" type="presParOf" srcId="{49F57B84-A7D9-431D-B0B8-A82E79463574}" destId="{8507509F-838C-486B-9C3F-C0DD01484E6E}" srcOrd="2" destOrd="0" presId="urn:microsoft.com/office/officeart/2016/7/layout/VerticalDownArrowProcess"/>
    <dgm:cxn modelId="{62DF9A5D-41D9-46DD-8427-9D525E5EAB8F}" type="presParOf" srcId="{0BAFFBF9-5C94-48A1-843B-BF99109451CA}" destId="{7B2FAF94-127E-4BBD-A768-F7BB233ABB0C}" srcOrd="3" destOrd="0" presId="urn:microsoft.com/office/officeart/2016/7/layout/VerticalDownArrowProcess"/>
    <dgm:cxn modelId="{822558D9-228D-4B13-8350-39250EA8A441}" type="presParOf" srcId="{0BAFFBF9-5C94-48A1-843B-BF99109451CA}" destId="{DBA62E85-E891-4635-B8C6-2F73AB79244D}" srcOrd="4" destOrd="0" presId="urn:microsoft.com/office/officeart/2016/7/layout/VerticalDownArrowProcess"/>
    <dgm:cxn modelId="{32F2DF0F-5EAD-495C-BDE0-38BE662450A1}" type="presParOf" srcId="{DBA62E85-E891-4635-B8C6-2F73AB79244D}" destId="{F22AAB73-E858-4304-9A53-4B5CFD817810}" srcOrd="0" destOrd="0" presId="urn:microsoft.com/office/officeart/2016/7/layout/VerticalDownArrowProcess"/>
    <dgm:cxn modelId="{C7FAB13B-4D9C-4442-A9DF-AC1E68835CFD}" type="presParOf" srcId="{DBA62E85-E891-4635-B8C6-2F73AB79244D}" destId="{F3420C1A-7ED0-49C3-802E-3A6D26B1EE70}" srcOrd="1" destOrd="0" presId="urn:microsoft.com/office/officeart/2016/7/layout/VerticalDownArrowProcess"/>
    <dgm:cxn modelId="{23FC3565-6F0A-4C9B-951D-47A96ECD4EFE}" type="presParOf" srcId="{DBA62E85-E891-4635-B8C6-2F73AB79244D}" destId="{8E9BB732-9A66-4989-8E13-3359ED8478B6}" srcOrd="2" destOrd="0" presId="urn:microsoft.com/office/officeart/2016/7/layout/VerticalDownArrowProcess"/>
    <dgm:cxn modelId="{E84EBB7D-E614-49DC-9257-93A00DFB95C3}" type="presParOf" srcId="{0BAFFBF9-5C94-48A1-843B-BF99109451CA}" destId="{C2154DB8-1D5D-434C-871A-A60A3AFFD71A}" srcOrd="5" destOrd="0" presId="urn:microsoft.com/office/officeart/2016/7/layout/VerticalDownArrowProcess"/>
    <dgm:cxn modelId="{3136EBF9-4062-439F-A5CC-E6C119A74236}" type="presParOf" srcId="{0BAFFBF9-5C94-48A1-843B-BF99109451CA}" destId="{7BBF1375-ECAC-4D08-AD33-C1AEAF13B416}" srcOrd="6" destOrd="0" presId="urn:microsoft.com/office/officeart/2016/7/layout/VerticalDownArrowProcess"/>
    <dgm:cxn modelId="{1B001C61-A6EF-4E2B-9AA7-F7F40C68ED7C}" type="presParOf" srcId="{7BBF1375-ECAC-4D08-AD33-C1AEAF13B416}" destId="{5E46A599-CC13-4D15-97DB-169CECA3F4A7}" srcOrd="0" destOrd="0" presId="urn:microsoft.com/office/officeart/2016/7/layout/VerticalDownArrowProcess"/>
    <dgm:cxn modelId="{07D645FA-8103-4630-B05E-9C3877DD61F3}" type="presParOf" srcId="{7BBF1375-ECAC-4D08-AD33-C1AEAF13B416}" destId="{0D360A9C-25EF-4D88-AA8C-1208C66BA81C}" srcOrd="1" destOrd="0" presId="urn:microsoft.com/office/officeart/2016/7/layout/VerticalDownArrowProcess"/>
    <dgm:cxn modelId="{B7A5565B-0FAB-4C6D-A765-BE0E0121E4E5}" type="presParOf" srcId="{7BBF1375-ECAC-4D08-AD33-C1AEAF13B416}" destId="{A3323097-4A57-4925-A7BD-9828CE1CC75E}"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6B0B6A-8E76-49A1-9273-5928913BFCCC}" type="doc">
      <dgm:prSet loTypeId="urn:microsoft.com/office/officeart/2016/7/layout/VerticalDownArrowProcess" loCatId="process" qsTypeId="urn:microsoft.com/office/officeart/2005/8/quickstyle/simple4" qsCatId="simple" csTypeId="urn:microsoft.com/office/officeart/2005/8/colors/accent6_1" csCatId="accent6" phldr="1"/>
      <dgm:spPr/>
      <dgm:t>
        <a:bodyPr/>
        <a:lstStyle/>
        <a:p>
          <a:endParaRPr lang="en-US"/>
        </a:p>
      </dgm:t>
    </dgm:pt>
    <dgm:pt modelId="{84450D6B-5E8E-4521-93CD-4B5F5FAD39B1}">
      <dgm:prSet/>
      <dgm:spPr/>
      <dgm:t>
        <a:bodyPr/>
        <a:lstStyle/>
        <a:p>
          <a:r>
            <a:rPr lang="en-US"/>
            <a:t>Identify</a:t>
          </a:r>
        </a:p>
      </dgm:t>
    </dgm:pt>
    <dgm:pt modelId="{F83547D3-91F8-4507-9F09-5224C14CEFA7}" type="parTrans" cxnId="{653DA139-45D4-4F17-9F6A-7EB068A1E491}">
      <dgm:prSet/>
      <dgm:spPr/>
      <dgm:t>
        <a:bodyPr/>
        <a:lstStyle/>
        <a:p>
          <a:endParaRPr lang="en-US"/>
        </a:p>
      </dgm:t>
    </dgm:pt>
    <dgm:pt modelId="{58CC5482-8E79-4AE1-B22B-8FE3704695C9}" type="sibTrans" cxnId="{653DA139-45D4-4F17-9F6A-7EB068A1E491}">
      <dgm:prSet/>
      <dgm:spPr/>
      <dgm:t>
        <a:bodyPr/>
        <a:lstStyle/>
        <a:p>
          <a:endParaRPr lang="en-US"/>
        </a:p>
      </dgm:t>
    </dgm:pt>
    <dgm:pt modelId="{10BDA770-F574-4993-9783-3B6DC2C6C9BF}">
      <dgm:prSet custT="1"/>
      <dgm:spPr/>
      <dgm:t>
        <a:bodyPr/>
        <a:lstStyle/>
        <a:p>
          <a:r>
            <a:rPr lang="en-US" sz="2400" dirty="0">
              <a:solidFill>
                <a:srgbClr val="0070C0"/>
              </a:solidFill>
            </a:rPr>
            <a:t>Identify the minimum information requested.</a:t>
          </a:r>
        </a:p>
      </dgm:t>
    </dgm:pt>
    <dgm:pt modelId="{E58A7139-D21B-4D45-8E63-94F8620EE19C}" type="parTrans" cxnId="{A78C17C9-0E39-4B9E-B00C-5656ECE194EA}">
      <dgm:prSet/>
      <dgm:spPr/>
      <dgm:t>
        <a:bodyPr/>
        <a:lstStyle/>
        <a:p>
          <a:endParaRPr lang="en-US"/>
        </a:p>
      </dgm:t>
    </dgm:pt>
    <dgm:pt modelId="{092DF5C3-22B7-42BA-B804-E5B41C906C29}" type="sibTrans" cxnId="{A78C17C9-0E39-4B9E-B00C-5656ECE194EA}">
      <dgm:prSet/>
      <dgm:spPr/>
      <dgm:t>
        <a:bodyPr/>
        <a:lstStyle/>
        <a:p>
          <a:endParaRPr lang="en-US"/>
        </a:p>
      </dgm:t>
    </dgm:pt>
    <dgm:pt modelId="{5BEF1BC3-4127-4D15-B73B-10103FD10DC5}">
      <dgm:prSet/>
      <dgm:spPr/>
      <dgm:t>
        <a:bodyPr/>
        <a:lstStyle/>
        <a:p>
          <a:r>
            <a:rPr lang="en-US" dirty="0"/>
            <a:t>Have</a:t>
          </a:r>
        </a:p>
      </dgm:t>
    </dgm:pt>
    <dgm:pt modelId="{AFC37C3B-2E5C-46B4-A45C-649BF2BBBB68}" type="parTrans" cxnId="{776B6C01-F121-4468-8603-3AC64B2CBBE0}">
      <dgm:prSet/>
      <dgm:spPr/>
      <dgm:t>
        <a:bodyPr/>
        <a:lstStyle/>
        <a:p>
          <a:endParaRPr lang="en-US"/>
        </a:p>
      </dgm:t>
    </dgm:pt>
    <dgm:pt modelId="{4973934D-B617-4C06-934A-64BFBA2A0D4C}" type="sibTrans" cxnId="{776B6C01-F121-4468-8603-3AC64B2CBBE0}">
      <dgm:prSet/>
      <dgm:spPr/>
      <dgm:t>
        <a:bodyPr/>
        <a:lstStyle/>
        <a:p>
          <a:endParaRPr lang="en-US"/>
        </a:p>
      </dgm:t>
    </dgm:pt>
    <dgm:pt modelId="{ECA29833-4130-44E7-9543-3E49C3A9E5EA}">
      <dgm:prSet custT="1"/>
      <dgm:spPr/>
      <dgm:t>
        <a:bodyPr/>
        <a:lstStyle/>
        <a:p>
          <a:r>
            <a:rPr lang="en-US" sz="2400" dirty="0">
              <a:solidFill>
                <a:srgbClr val="0070C0"/>
              </a:solidFill>
            </a:rPr>
            <a:t>Have the information reviewed by the Privacy Officer.</a:t>
          </a:r>
        </a:p>
      </dgm:t>
    </dgm:pt>
    <dgm:pt modelId="{3D17E19A-97CD-47EE-AD65-783E57A1E54B}" type="parTrans" cxnId="{266F8BAD-ACFC-41D3-A278-CF3861B17777}">
      <dgm:prSet/>
      <dgm:spPr/>
      <dgm:t>
        <a:bodyPr/>
        <a:lstStyle/>
        <a:p>
          <a:endParaRPr lang="en-US"/>
        </a:p>
      </dgm:t>
    </dgm:pt>
    <dgm:pt modelId="{106B0B84-A953-4D6E-84A2-63B02BF3DE79}" type="sibTrans" cxnId="{266F8BAD-ACFC-41D3-A278-CF3861B17777}">
      <dgm:prSet/>
      <dgm:spPr/>
      <dgm:t>
        <a:bodyPr/>
        <a:lstStyle/>
        <a:p>
          <a:endParaRPr lang="en-US"/>
        </a:p>
      </dgm:t>
    </dgm:pt>
    <dgm:pt modelId="{73B6E1CF-0C52-4408-883C-8B349B44A635}">
      <dgm:prSet/>
      <dgm:spPr/>
      <dgm:t>
        <a:bodyPr/>
        <a:lstStyle/>
        <a:p>
          <a:r>
            <a:rPr lang="en-US"/>
            <a:t>Fill out</a:t>
          </a:r>
        </a:p>
      </dgm:t>
    </dgm:pt>
    <dgm:pt modelId="{694EA860-7465-431C-A024-977C087222E5}" type="parTrans" cxnId="{05C6FF3D-1BBC-457D-95D3-96EF9D778C6A}">
      <dgm:prSet/>
      <dgm:spPr/>
      <dgm:t>
        <a:bodyPr/>
        <a:lstStyle/>
        <a:p>
          <a:endParaRPr lang="en-US"/>
        </a:p>
      </dgm:t>
    </dgm:pt>
    <dgm:pt modelId="{5A5F397C-72AB-48F3-A95C-E0DF3CE76524}" type="sibTrans" cxnId="{05C6FF3D-1BBC-457D-95D3-96EF9D778C6A}">
      <dgm:prSet/>
      <dgm:spPr/>
      <dgm:t>
        <a:bodyPr/>
        <a:lstStyle/>
        <a:p>
          <a:endParaRPr lang="en-US"/>
        </a:p>
      </dgm:t>
    </dgm:pt>
    <dgm:pt modelId="{7C2BA1FF-CE11-420D-9577-5FCE58DECA1E}">
      <dgm:prSet custT="1"/>
      <dgm:spPr/>
      <dgm:t>
        <a:bodyPr/>
        <a:lstStyle/>
        <a:p>
          <a:r>
            <a:rPr lang="en-US" sz="2400" dirty="0">
              <a:solidFill>
                <a:srgbClr val="0070C0"/>
              </a:solidFill>
            </a:rPr>
            <a:t>Fill out the disclosure log..</a:t>
          </a:r>
        </a:p>
      </dgm:t>
    </dgm:pt>
    <dgm:pt modelId="{A70EFE58-38C6-4361-9B10-CB322F0A257F}" type="parTrans" cxnId="{5043F6DB-4D64-4325-BD00-BDBD64A8EB61}">
      <dgm:prSet/>
      <dgm:spPr/>
      <dgm:t>
        <a:bodyPr/>
        <a:lstStyle/>
        <a:p>
          <a:endParaRPr lang="en-US"/>
        </a:p>
      </dgm:t>
    </dgm:pt>
    <dgm:pt modelId="{941F15D2-03F1-4F64-AC05-E34215337119}" type="sibTrans" cxnId="{5043F6DB-4D64-4325-BD00-BDBD64A8EB61}">
      <dgm:prSet/>
      <dgm:spPr/>
      <dgm:t>
        <a:bodyPr/>
        <a:lstStyle/>
        <a:p>
          <a:endParaRPr lang="en-US"/>
        </a:p>
      </dgm:t>
    </dgm:pt>
    <dgm:pt modelId="{42FD2523-198E-4C46-BF46-91EDF828440F}">
      <dgm:prSet/>
      <dgm:spPr/>
      <dgm:t>
        <a:bodyPr/>
        <a:lstStyle/>
        <a:p>
          <a:r>
            <a:rPr lang="en-US" dirty="0"/>
            <a:t>Provide</a:t>
          </a:r>
        </a:p>
      </dgm:t>
    </dgm:pt>
    <dgm:pt modelId="{D866FF54-37F9-4B63-86F4-27D2C7442D98}" type="parTrans" cxnId="{BDBC1FD9-9410-41F6-8070-209C1A3E1440}">
      <dgm:prSet/>
      <dgm:spPr/>
      <dgm:t>
        <a:bodyPr/>
        <a:lstStyle/>
        <a:p>
          <a:endParaRPr lang="en-US"/>
        </a:p>
      </dgm:t>
    </dgm:pt>
    <dgm:pt modelId="{46920BEB-FD63-4FDF-BA23-BA9A8174F40F}" type="sibTrans" cxnId="{BDBC1FD9-9410-41F6-8070-209C1A3E1440}">
      <dgm:prSet/>
      <dgm:spPr/>
      <dgm:t>
        <a:bodyPr/>
        <a:lstStyle/>
        <a:p>
          <a:endParaRPr lang="en-US"/>
        </a:p>
      </dgm:t>
    </dgm:pt>
    <dgm:pt modelId="{61B60842-C09A-416A-B0C1-60290F505B68}">
      <dgm:prSet/>
      <dgm:spPr/>
      <dgm:t>
        <a:bodyPr/>
        <a:lstStyle/>
        <a:p>
          <a:r>
            <a:rPr lang="en-US" dirty="0">
              <a:solidFill>
                <a:srgbClr val="0070C0"/>
              </a:solidFill>
            </a:rPr>
            <a:t>Use the patient portal.</a:t>
          </a:r>
        </a:p>
      </dgm:t>
    </dgm:pt>
    <dgm:pt modelId="{7BD4D836-3390-417E-8180-57387C118CBC}" type="parTrans" cxnId="{CC360B94-35CD-4BBC-9B9C-A440E0D532F4}">
      <dgm:prSet/>
      <dgm:spPr/>
      <dgm:t>
        <a:bodyPr/>
        <a:lstStyle/>
        <a:p>
          <a:endParaRPr lang="en-US"/>
        </a:p>
      </dgm:t>
    </dgm:pt>
    <dgm:pt modelId="{45EE8457-BF2B-422C-861A-79A1D415B430}" type="sibTrans" cxnId="{CC360B94-35CD-4BBC-9B9C-A440E0D532F4}">
      <dgm:prSet/>
      <dgm:spPr/>
      <dgm:t>
        <a:bodyPr/>
        <a:lstStyle/>
        <a:p>
          <a:endParaRPr lang="en-US"/>
        </a:p>
      </dgm:t>
    </dgm:pt>
    <dgm:pt modelId="{5BD0266D-D413-470D-8FBE-43E45799D39F}" type="pres">
      <dgm:prSet presAssocID="{136B0B6A-8E76-49A1-9273-5928913BFCCC}" presName="Name0" presStyleCnt="0">
        <dgm:presLayoutVars>
          <dgm:dir/>
          <dgm:animLvl val="lvl"/>
          <dgm:resizeHandles val="exact"/>
        </dgm:presLayoutVars>
      </dgm:prSet>
      <dgm:spPr/>
    </dgm:pt>
    <dgm:pt modelId="{A2FC00CE-C838-4C0D-9BC9-D45E2753A737}" type="pres">
      <dgm:prSet presAssocID="{42FD2523-198E-4C46-BF46-91EDF828440F}" presName="boxAndChildren" presStyleCnt="0"/>
      <dgm:spPr/>
    </dgm:pt>
    <dgm:pt modelId="{20D0B9DF-30C8-450B-A4B5-812AE9852083}" type="pres">
      <dgm:prSet presAssocID="{42FD2523-198E-4C46-BF46-91EDF828440F}" presName="parentTextBox" presStyleLbl="alignNode1" presStyleIdx="0" presStyleCnt="4"/>
      <dgm:spPr/>
    </dgm:pt>
    <dgm:pt modelId="{454A73ED-EFBB-4B67-BC35-BCB424659CE4}" type="pres">
      <dgm:prSet presAssocID="{42FD2523-198E-4C46-BF46-91EDF828440F}" presName="descendantBox" presStyleLbl="bgAccFollowNode1" presStyleIdx="0" presStyleCnt="4"/>
      <dgm:spPr/>
    </dgm:pt>
    <dgm:pt modelId="{4759A295-6BA1-489D-89F2-41D4476DFEBC}" type="pres">
      <dgm:prSet presAssocID="{5A5F397C-72AB-48F3-A95C-E0DF3CE76524}" presName="sp" presStyleCnt="0"/>
      <dgm:spPr/>
    </dgm:pt>
    <dgm:pt modelId="{74BC297E-7532-43CC-AD1F-0B1AD4CB09A4}" type="pres">
      <dgm:prSet presAssocID="{73B6E1CF-0C52-4408-883C-8B349B44A635}" presName="arrowAndChildren" presStyleCnt="0"/>
      <dgm:spPr/>
    </dgm:pt>
    <dgm:pt modelId="{E746FA24-0E7A-45B8-9BFA-90FA91D4ADCF}" type="pres">
      <dgm:prSet presAssocID="{73B6E1CF-0C52-4408-883C-8B349B44A635}" presName="parentTextArrow" presStyleLbl="node1" presStyleIdx="0" presStyleCnt="0"/>
      <dgm:spPr/>
    </dgm:pt>
    <dgm:pt modelId="{36EAFBD4-0AC3-405B-8488-393A565E93AA}" type="pres">
      <dgm:prSet presAssocID="{73B6E1CF-0C52-4408-883C-8B349B44A635}" presName="arrow" presStyleLbl="alignNode1" presStyleIdx="1" presStyleCnt="4"/>
      <dgm:spPr/>
    </dgm:pt>
    <dgm:pt modelId="{66AF56F2-82C7-4619-8C7A-72BA02C6C423}" type="pres">
      <dgm:prSet presAssocID="{73B6E1CF-0C52-4408-883C-8B349B44A635}" presName="descendantArrow" presStyleLbl="bgAccFollowNode1" presStyleIdx="1" presStyleCnt="4"/>
      <dgm:spPr/>
    </dgm:pt>
    <dgm:pt modelId="{15E384F9-2FE0-4A94-A50D-4E10818111AD}" type="pres">
      <dgm:prSet presAssocID="{4973934D-B617-4C06-934A-64BFBA2A0D4C}" presName="sp" presStyleCnt="0"/>
      <dgm:spPr/>
    </dgm:pt>
    <dgm:pt modelId="{22F91F48-4593-4F8A-9692-19BD60FEBDD9}" type="pres">
      <dgm:prSet presAssocID="{5BEF1BC3-4127-4D15-B73B-10103FD10DC5}" presName="arrowAndChildren" presStyleCnt="0"/>
      <dgm:spPr/>
    </dgm:pt>
    <dgm:pt modelId="{2E0B0418-3B1F-4213-B0AB-2AB5BE37BC6C}" type="pres">
      <dgm:prSet presAssocID="{5BEF1BC3-4127-4D15-B73B-10103FD10DC5}" presName="parentTextArrow" presStyleLbl="node1" presStyleIdx="0" presStyleCnt="0"/>
      <dgm:spPr/>
    </dgm:pt>
    <dgm:pt modelId="{08035C39-8E44-4CCB-AB43-3641915F2210}" type="pres">
      <dgm:prSet presAssocID="{5BEF1BC3-4127-4D15-B73B-10103FD10DC5}" presName="arrow" presStyleLbl="alignNode1" presStyleIdx="2" presStyleCnt="4"/>
      <dgm:spPr/>
    </dgm:pt>
    <dgm:pt modelId="{B98ED65A-F99E-4C70-BD94-EE22DBAA7FA3}" type="pres">
      <dgm:prSet presAssocID="{5BEF1BC3-4127-4D15-B73B-10103FD10DC5}" presName="descendantArrow" presStyleLbl="bgAccFollowNode1" presStyleIdx="2" presStyleCnt="4"/>
      <dgm:spPr/>
    </dgm:pt>
    <dgm:pt modelId="{54F2EBF6-F107-4283-8335-E55AE0AAE5BC}" type="pres">
      <dgm:prSet presAssocID="{58CC5482-8E79-4AE1-B22B-8FE3704695C9}" presName="sp" presStyleCnt="0"/>
      <dgm:spPr/>
    </dgm:pt>
    <dgm:pt modelId="{6A434F13-4822-4F19-A224-CDD9BC4E5AA7}" type="pres">
      <dgm:prSet presAssocID="{84450D6B-5E8E-4521-93CD-4B5F5FAD39B1}" presName="arrowAndChildren" presStyleCnt="0"/>
      <dgm:spPr/>
    </dgm:pt>
    <dgm:pt modelId="{B2F0B775-3BB8-4C33-A35C-BC2F80434E88}" type="pres">
      <dgm:prSet presAssocID="{84450D6B-5E8E-4521-93CD-4B5F5FAD39B1}" presName="parentTextArrow" presStyleLbl="node1" presStyleIdx="0" presStyleCnt="0"/>
      <dgm:spPr/>
    </dgm:pt>
    <dgm:pt modelId="{C820F4F2-1DEA-48D9-806A-C384BF6583DF}" type="pres">
      <dgm:prSet presAssocID="{84450D6B-5E8E-4521-93CD-4B5F5FAD39B1}" presName="arrow" presStyleLbl="alignNode1" presStyleIdx="3" presStyleCnt="4"/>
      <dgm:spPr/>
    </dgm:pt>
    <dgm:pt modelId="{02B54D28-F7BF-4A4F-BA37-761DF590A16F}" type="pres">
      <dgm:prSet presAssocID="{84450D6B-5E8E-4521-93CD-4B5F5FAD39B1}" presName="descendantArrow" presStyleLbl="bgAccFollowNode1" presStyleIdx="3" presStyleCnt="4"/>
      <dgm:spPr/>
    </dgm:pt>
  </dgm:ptLst>
  <dgm:cxnLst>
    <dgm:cxn modelId="{776B6C01-F121-4468-8603-3AC64B2CBBE0}" srcId="{136B0B6A-8E76-49A1-9273-5928913BFCCC}" destId="{5BEF1BC3-4127-4D15-B73B-10103FD10DC5}" srcOrd="1" destOrd="0" parTransId="{AFC37C3B-2E5C-46B4-A45C-649BF2BBBB68}" sibTransId="{4973934D-B617-4C06-934A-64BFBA2A0D4C}"/>
    <dgm:cxn modelId="{F0010016-7461-45E8-BF2D-407813C4E2FA}" type="presOf" srcId="{5BEF1BC3-4127-4D15-B73B-10103FD10DC5}" destId="{2E0B0418-3B1F-4213-B0AB-2AB5BE37BC6C}" srcOrd="0" destOrd="0" presId="urn:microsoft.com/office/officeart/2016/7/layout/VerticalDownArrowProcess"/>
    <dgm:cxn modelId="{653DA139-45D4-4F17-9F6A-7EB068A1E491}" srcId="{136B0B6A-8E76-49A1-9273-5928913BFCCC}" destId="{84450D6B-5E8E-4521-93CD-4B5F5FAD39B1}" srcOrd="0" destOrd="0" parTransId="{F83547D3-91F8-4507-9F09-5224C14CEFA7}" sibTransId="{58CC5482-8E79-4AE1-B22B-8FE3704695C9}"/>
    <dgm:cxn modelId="{05C6FF3D-1BBC-457D-95D3-96EF9D778C6A}" srcId="{136B0B6A-8E76-49A1-9273-5928913BFCCC}" destId="{73B6E1CF-0C52-4408-883C-8B349B44A635}" srcOrd="2" destOrd="0" parTransId="{694EA860-7465-431C-A024-977C087222E5}" sibTransId="{5A5F397C-72AB-48F3-A95C-E0DF3CE76524}"/>
    <dgm:cxn modelId="{F4C01D64-EFC8-47E4-AF99-D8BFB5FA66DB}" type="presOf" srcId="{73B6E1CF-0C52-4408-883C-8B349B44A635}" destId="{36EAFBD4-0AC3-405B-8488-393A565E93AA}" srcOrd="1" destOrd="0" presId="urn:microsoft.com/office/officeart/2016/7/layout/VerticalDownArrowProcess"/>
    <dgm:cxn modelId="{787A7D6C-464D-4E86-BCB3-53011FD63BB7}" type="presOf" srcId="{ECA29833-4130-44E7-9543-3E49C3A9E5EA}" destId="{B98ED65A-F99E-4C70-BD94-EE22DBAA7FA3}" srcOrd="0" destOrd="0" presId="urn:microsoft.com/office/officeart/2016/7/layout/VerticalDownArrowProcess"/>
    <dgm:cxn modelId="{3BD97984-4F1B-4E30-98BC-B37D63946B3E}" type="presOf" srcId="{10BDA770-F574-4993-9783-3B6DC2C6C9BF}" destId="{02B54D28-F7BF-4A4F-BA37-761DF590A16F}" srcOrd="0" destOrd="0" presId="urn:microsoft.com/office/officeart/2016/7/layout/VerticalDownArrowProcess"/>
    <dgm:cxn modelId="{A545C586-B4B3-4BA7-8DB9-51254FF3A336}" type="presOf" srcId="{136B0B6A-8E76-49A1-9273-5928913BFCCC}" destId="{5BD0266D-D413-470D-8FBE-43E45799D39F}" srcOrd="0" destOrd="0" presId="urn:microsoft.com/office/officeart/2016/7/layout/VerticalDownArrowProcess"/>
    <dgm:cxn modelId="{0AACAD8B-ED7F-4F0F-89F4-77C04631F59F}" type="presOf" srcId="{84450D6B-5E8E-4521-93CD-4B5F5FAD39B1}" destId="{C820F4F2-1DEA-48D9-806A-C384BF6583DF}" srcOrd="1" destOrd="0" presId="urn:microsoft.com/office/officeart/2016/7/layout/VerticalDownArrowProcess"/>
    <dgm:cxn modelId="{CC360B94-35CD-4BBC-9B9C-A440E0D532F4}" srcId="{42FD2523-198E-4C46-BF46-91EDF828440F}" destId="{61B60842-C09A-416A-B0C1-60290F505B68}" srcOrd="0" destOrd="0" parTransId="{7BD4D836-3390-417E-8180-57387C118CBC}" sibTransId="{45EE8457-BF2B-422C-861A-79A1D415B430}"/>
    <dgm:cxn modelId="{D44D0F96-8992-49A2-BADF-12728E513E4F}" type="presOf" srcId="{84450D6B-5E8E-4521-93CD-4B5F5FAD39B1}" destId="{B2F0B775-3BB8-4C33-A35C-BC2F80434E88}" srcOrd="0" destOrd="0" presId="urn:microsoft.com/office/officeart/2016/7/layout/VerticalDownArrowProcess"/>
    <dgm:cxn modelId="{AC3968AD-9C80-4221-8228-29C1B7CC2658}" type="presOf" srcId="{42FD2523-198E-4C46-BF46-91EDF828440F}" destId="{20D0B9DF-30C8-450B-A4B5-812AE9852083}" srcOrd="0" destOrd="0" presId="urn:microsoft.com/office/officeart/2016/7/layout/VerticalDownArrowProcess"/>
    <dgm:cxn modelId="{266F8BAD-ACFC-41D3-A278-CF3861B17777}" srcId="{5BEF1BC3-4127-4D15-B73B-10103FD10DC5}" destId="{ECA29833-4130-44E7-9543-3E49C3A9E5EA}" srcOrd="0" destOrd="0" parTransId="{3D17E19A-97CD-47EE-AD65-783E57A1E54B}" sibTransId="{106B0B84-A953-4D6E-84A2-63B02BF3DE79}"/>
    <dgm:cxn modelId="{08B05EB0-D28B-43CA-A4BB-803949D9DAE9}" type="presOf" srcId="{7C2BA1FF-CE11-420D-9577-5FCE58DECA1E}" destId="{66AF56F2-82C7-4619-8C7A-72BA02C6C423}" srcOrd="0" destOrd="0" presId="urn:microsoft.com/office/officeart/2016/7/layout/VerticalDownArrowProcess"/>
    <dgm:cxn modelId="{A78C17C9-0E39-4B9E-B00C-5656ECE194EA}" srcId="{84450D6B-5E8E-4521-93CD-4B5F5FAD39B1}" destId="{10BDA770-F574-4993-9783-3B6DC2C6C9BF}" srcOrd="0" destOrd="0" parTransId="{E58A7139-D21B-4D45-8E63-94F8620EE19C}" sibTransId="{092DF5C3-22B7-42BA-B804-E5B41C906C29}"/>
    <dgm:cxn modelId="{BDBC1FD9-9410-41F6-8070-209C1A3E1440}" srcId="{136B0B6A-8E76-49A1-9273-5928913BFCCC}" destId="{42FD2523-198E-4C46-BF46-91EDF828440F}" srcOrd="3" destOrd="0" parTransId="{D866FF54-37F9-4B63-86F4-27D2C7442D98}" sibTransId="{46920BEB-FD63-4FDF-BA23-BA9A8174F40F}"/>
    <dgm:cxn modelId="{5043F6DB-4D64-4325-BD00-BDBD64A8EB61}" srcId="{73B6E1CF-0C52-4408-883C-8B349B44A635}" destId="{7C2BA1FF-CE11-420D-9577-5FCE58DECA1E}" srcOrd="0" destOrd="0" parTransId="{A70EFE58-38C6-4361-9B10-CB322F0A257F}" sibTransId="{941F15D2-03F1-4F64-AC05-E34215337119}"/>
    <dgm:cxn modelId="{75BF94E0-0186-4DF6-8764-2EF0B2BD282B}" type="presOf" srcId="{61B60842-C09A-416A-B0C1-60290F505B68}" destId="{454A73ED-EFBB-4B67-BC35-BCB424659CE4}" srcOrd="0" destOrd="0" presId="urn:microsoft.com/office/officeart/2016/7/layout/VerticalDownArrowProcess"/>
    <dgm:cxn modelId="{239202E1-9EE5-4B56-8145-16250AB20140}" type="presOf" srcId="{73B6E1CF-0C52-4408-883C-8B349B44A635}" destId="{E746FA24-0E7A-45B8-9BFA-90FA91D4ADCF}" srcOrd="0" destOrd="0" presId="urn:microsoft.com/office/officeart/2016/7/layout/VerticalDownArrowProcess"/>
    <dgm:cxn modelId="{B6ABC9EB-F352-477E-82B5-80E14E2C0722}" type="presOf" srcId="{5BEF1BC3-4127-4D15-B73B-10103FD10DC5}" destId="{08035C39-8E44-4CCB-AB43-3641915F2210}" srcOrd="1" destOrd="0" presId="urn:microsoft.com/office/officeart/2016/7/layout/VerticalDownArrowProcess"/>
    <dgm:cxn modelId="{A6099995-232B-4D1E-B440-821F0167A7BC}" type="presParOf" srcId="{5BD0266D-D413-470D-8FBE-43E45799D39F}" destId="{A2FC00CE-C838-4C0D-9BC9-D45E2753A737}" srcOrd="0" destOrd="0" presId="urn:microsoft.com/office/officeart/2016/7/layout/VerticalDownArrowProcess"/>
    <dgm:cxn modelId="{317FF64D-4F13-463D-9BE6-0A8A41A95FE7}" type="presParOf" srcId="{A2FC00CE-C838-4C0D-9BC9-D45E2753A737}" destId="{20D0B9DF-30C8-450B-A4B5-812AE9852083}" srcOrd="0" destOrd="0" presId="urn:microsoft.com/office/officeart/2016/7/layout/VerticalDownArrowProcess"/>
    <dgm:cxn modelId="{6C97D614-396A-4881-9D03-F48D460DD623}" type="presParOf" srcId="{A2FC00CE-C838-4C0D-9BC9-D45E2753A737}" destId="{454A73ED-EFBB-4B67-BC35-BCB424659CE4}" srcOrd="1" destOrd="0" presId="urn:microsoft.com/office/officeart/2016/7/layout/VerticalDownArrowProcess"/>
    <dgm:cxn modelId="{8C38E9C8-4EAF-472D-B823-5CDD948A6982}" type="presParOf" srcId="{5BD0266D-D413-470D-8FBE-43E45799D39F}" destId="{4759A295-6BA1-489D-89F2-41D4476DFEBC}" srcOrd="1" destOrd="0" presId="urn:microsoft.com/office/officeart/2016/7/layout/VerticalDownArrowProcess"/>
    <dgm:cxn modelId="{981F3226-9396-4715-9C8D-8F9A9C1585C7}" type="presParOf" srcId="{5BD0266D-D413-470D-8FBE-43E45799D39F}" destId="{74BC297E-7532-43CC-AD1F-0B1AD4CB09A4}" srcOrd="2" destOrd="0" presId="urn:microsoft.com/office/officeart/2016/7/layout/VerticalDownArrowProcess"/>
    <dgm:cxn modelId="{4F500CF3-7D1C-4CEA-B55F-6CD9A9D7AEC3}" type="presParOf" srcId="{74BC297E-7532-43CC-AD1F-0B1AD4CB09A4}" destId="{E746FA24-0E7A-45B8-9BFA-90FA91D4ADCF}" srcOrd="0" destOrd="0" presId="urn:microsoft.com/office/officeart/2016/7/layout/VerticalDownArrowProcess"/>
    <dgm:cxn modelId="{04A46731-EDE3-4819-B8F3-91D86CDF1F7E}" type="presParOf" srcId="{74BC297E-7532-43CC-AD1F-0B1AD4CB09A4}" destId="{36EAFBD4-0AC3-405B-8488-393A565E93AA}" srcOrd="1" destOrd="0" presId="urn:microsoft.com/office/officeart/2016/7/layout/VerticalDownArrowProcess"/>
    <dgm:cxn modelId="{AB90323C-1170-4606-811A-5DDC8FF64F1A}" type="presParOf" srcId="{74BC297E-7532-43CC-AD1F-0B1AD4CB09A4}" destId="{66AF56F2-82C7-4619-8C7A-72BA02C6C423}" srcOrd="2" destOrd="0" presId="urn:microsoft.com/office/officeart/2016/7/layout/VerticalDownArrowProcess"/>
    <dgm:cxn modelId="{8802C61B-0E36-4D4F-BBA5-9B3EF1E97488}" type="presParOf" srcId="{5BD0266D-D413-470D-8FBE-43E45799D39F}" destId="{15E384F9-2FE0-4A94-A50D-4E10818111AD}" srcOrd="3" destOrd="0" presId="urn:microsoft.com/office/officeart/2016/7/layout/VerticalDownArrowProcess"/>
    <dgm:cxn modelId="{E889C1C9-1BEF-4E2B-B41D-5A64A03747B2}" type="presParOf" srcId="{5BD0266D-D413-470D-8FBE-43E45799D39F}" destId="{22F91F48-4593-4F8A-9692-19BD60FEBDD9}" srcOrd="4" destOrd="0" presId="urn:microsoft.com/office/officeart/2016/7/layout/VerticalDownArrowProcess"/>
    <dgm:cxn modelId="{8F5474FC-0135-4B92-A013-7836FD0802DA}" type="presParOf" srcId="{22F91F48-4593-4F8A-9692-19BD60FEBDD9}" destId="{2E0B0418-3B1F-4213-B0AB-2AB5BE37BC6C}" srcOrd="0" destOrd="0" presId="urn:microsoft.com/office/officeart/2016/7/layout/VerticalDownArrowProcess"/>
    <dgm:cxn modelId="{EC26FC59-2AEA-4018-9B60-1129238E1438}" type="presParOf" srcId="{22F91F48-4593-4F8A-9692-19BD60FEBDD9}" destId="{08035C39-8E44-4CCB-AB43-3641915F2210}" srcOrd="1" destOrd="0" presId="urn:microsoft.com/office/officeart/2016/7/layout/VerticalDownArrowProcess"/>
    <dgm:cxn modelId="{B8261482-5864-4E0C-8B57-EDDEB8F21511}" type="presParOf" srcId="{22F91F48-4593-4F8A-9692-19BD60FEBDD9}" destId="{B98ED65A-F99E-4C70-BD94-EE22DBAA7FA3}" srcOrd="2" destOrd="0" presId="urn:microsoft.com/office/officeart/2016/7/layout/VerticalDownArrowProcess"/>
    <dgm:cxn modelId="{22E9618E-4799-4396-98BE-5FA58E0860E0}" type="presParOf" srcId="{5BD0266D-D413-470D-8FBE-43E45799D39F}" destId="{54F2EBF6-F107-4283-8335-E55AE0AAE5BC}" srcOrd="5" destOrd="0" presId="urn:microsoft.com/office/officeart/2016/7/layout/VerticalDownArrowProcess"/>
    <dgm:cxn modelId="{82C5C50A-7313-4F89-9A6A-D10DA529F62A}" type="presParOf" srcId="{5BD0266D-D413-470D-8FBE-43E45799D39F}" destId="{6A434F13-4822-4F19-A224-CDD9BC4E5AA7}" srcOrd="6" destOrd="0" presId="urn:microsoft.com/office/officeart/2016/7/layout/VerticalDownArrowProcess"/>
    <dgm:cxn modelId="{2C034B4D-0528-4ECB-AE53-28EB38C2846D}" type="presParOf" srcId="{6A434F13-4822-4F19-A224-CDD9BC4E5AA7}" destId="{B2F0B775-3BB8-4C33-A35C-BC2F80434E88}" srcOrd="0" destOrd="0" presId="urn:microsoft.com/office/officeart/2016/7/layout/VerticalDownArrowProcess"/>
    <dgm:cxn modelId="{ACFF09E6-D30B-4B34-94B0-41F39A46D1B7}" type="presParOf" srcId="{6A434F13-4822-4F19-A224-CDD9BC4E5AA7}" destId="{C820F4F2-1DEA-48D9-806A-C384BF6583DF}" srcOrd="1" destOrd="0" presId="urn:microsoft.com/office/officeart/2016/7/layout/VerticalDownArrowProcess"/>
    <dgm:cxn modelId="{4EFDF1BC-98F1-489E-AFF3-369BDBA737CC}" type="presParOf" srcId="{6A434F13-4822-4F19-A224-CDD9BC4E5AA7}" destId="{02B54D28-F7BF-4A4F-BA37-761DF590A16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E48591D-0FFE-4335-8F65-115D48A7AB5F}" type="doc">
      <dgm:prSet loTypeId="urn:microsoft.com/office/officeart/2005/8/layout/process2" loCatId="process" qsTypeId="urn:microsoft.com/office/officeart/2005/8/quickstyle/simple1" qsCatId="simple" csTypeId="urn:microsoft.com/office/officeart/2005/8/colors/accent0_2" csCatId="mainScheme" phldr="1"/>
      <dgm:spPr/>
    </dgm:pt>
    <dgm:pt modelId="{9E2EEC9A-1770-48D2-ADA7-1EFEF4A78FEC}">
      <dgm:prSet phldrT="[Text]" custT="1"/>
      <dgm:spPr/>
      <dgm:t>
        <a:bodyPr/>
        <a:lstStyle/>
        <a:p>
          <a:r>
            <a:rPr lang="en-US" altLang="en-US" sz="2400" dirty="0"/>
            <a:t>Immediately inform both the Public Information Officer                                   and the Privacy Officer</a:t>
          </a:r>
          <a:endParaRPr lang="en-US" sz="2400" dirty="0"/>
        </a:p>
      </dgm:t>
    </dgm:pt>
    <dgm:pt modelId="{231B1641-2FFB-4F90-8B85-55EE4EADAE8A}" type="parTrans" cxnId="{B10467F6-AD36-4EA4-A87A-8FFE583B1C0C}">
      <dgm:prSet/>
      <dgm:spPr/>
      <dgm:t>
        <a:bodyPr/>
        <a:lstStyle/>
        <a:p>
          <a:endParaRPr lang="en-US"/>
        </a:p>
      </dgm:t>
    </dgm:pt>
    <dgm:pt modelId="{DFA0613D-1621-42BD-A160-70372B364038}" type="sibTrans" cxnId="{B10467F6-AD36-4EA4-A87A-8FFE583B1C0C}">
      <dgm:prSet/>
      <dgm:spPr/>
      <dgm:t>
        <a:bodyPr/>
        <a:lstStyle/>
        <a:p>
          <a:endParaRPr lang="en-US"/>
        </a:p>
      </dgm:t>
    </dgm:pt>
    <dgm:pt modelId="{C65D50BD-F44F-4D22-B8AB-6B6061972B99}">
      <dgm:prSet custT="1"/>
      <dgm:spPr/>
      <dgm:t>
        <a:bodyPr/>
        <a:lstStyle/>
        <a:p>
          <a:r>
            <a:rPr lang="en-US" altLang="en-US" sz="2400" dirty="0"/>
            <a:t>Fill out the </a:t>
          </a:r>
          <a:r>
            <a:rPr lang="en-US" altLang="en-US" sz="2400" b="1" dirty="0"/>
            <a:t>Inappropriate Disclosure Log</a:t>
          </a:r>
        </a:p>
      </dgm:t>
    </dgm:pt>
    <dgm:pt modelId="{B2F15BB0-A8F3-4FAE-8867-CE1C6AB43845}" type="parTrans" cxnId="{54DE44D4-F4BB-4C51-97EF-4BD2A7DD1ABC}">
      <dgm:prSet/>
      <dgm:spPr/>
      <dgm:t>
        <a:bodyPr/>
        <a:lstStyle/>
        <a:p>
          <a:endParaRPr lang="en-US"/>
        </a:p>
      </dgm:t>
    </dgm:pt>
    <dgm:pt modelId="{FF293530-423A-466E-9005-3755CA0DC768}" type="sibTrans" cxnId="{54DE44D4-F4BB-4C51-97EF-4BD2A7DD1ABC}">
      <dgm:prSet/>
      <dgm:spPr/>
      <dgm:t>
        <a:bodyPr/>
        <a:lstStyle/>
        <a:p>
          <a:endParaRPr lang="en-US"/>
        </a:p>
      </dgm:t>
    </dgm:pt>
    <dgm:pt modelId="{EC90DDBC-2D99-443E-AA07-F04630CE4EA4}">
      <dgm:prSet custT="1"/>
      <dgm:spPr/>
      <dgm:t>
        <a:bodyPr/>
        <a:lstStyle/>
        <a:p>
          <a:r>
            <a:rPr lang="en-US" altLang="en-US" sz="2400" dirty="0"/>
            <a:t>Take whatever steps are necessary to mitigate the inappropriate disclosure </a:t>
          </a:r>
        </a:p>
      </dgm:t>
    </dgm:pt>
    <dgm:pt modelId="{8DA23C52-E095-4104-9307-316E2E684203}" type="parTrans" cxnId="{A03BF299-C91B-4792-A666-26F6E4E64C66}">
      <dgm:prSet/>
      <dgm:spPr/>
      <dgm:t>
        <a:bodyPr/>
        <a:lstStyle/>
        <a:p>
          <a:endParaRPr lang="en-US"/>
        </a:p>
      </dgm:t>
    </dgm:pt>
    <dgm:pt modelId="{7BE25B7A-D32A-42B4-8104-73B75B10676F}" type="sibTrans" cxnId="{A03BF299-C91B-4792-A666-26F6E4E64C66}">
      <dgm:prSet/>
      <dgm:spPr/>
      <dgm:t>
        <a:bodyPr/>
        <a:lstStyle/>
        <a:p>
          <a:endParaRPr lang="en-US"/>
        </a:p>
      </dgm:t>
    </dgm:pt>
    <dgm:pt modelId="{68445B04-1DA1-4F2B-84A3-59E565BDA81F}">
      <dgm:prSet custT="1"/>
      <dgm:spPr/>
      <dgm:t>
        <a:bodyPr/>
        <a:lstStyle/>
        <a:p>
          <a:r>
            <a:rPr lang="en-US" altLang="en-US" sz="2400" dirty="0"/>
            <a:t>Identify what led to the inappropriate disclosure and implement new policies and procedures to prevent a recurrence</a:t>
          </a:r>
        </a:p>
      </dgm:t>
    </dgm:pt>
    <dgm:pt modelId="{BC64D053-A77A-4110-A243-8311EC6DC6BC}" type="parTrans" cxnId="{796F661B-2190-43CA-B80F-89909E4211C2}">
      <dgm:prSet/>
      <dgm:spPr/>
      <dgm:t>
        <a:bodyPr/>
        <a:lstStyle/>
        <a:p>
          <a:endParaRPr lang="en-US"/>
        </a:p>
      </dgm:t>
    </dgm:pt>
    <dgm:pt modelId="{C4BEDF5F-9AA9-44AC-8984-2230C0F5BFA1}" type="sibTrans" cxnId="{796F661B-2190-43CA-B80F-89909E4211C2}">
      <dgm:prSet/>
      <dgm:spPr/>
      <dgm:t>
        <a:bodyPr/>
        <a:lstStyle/>
        <a:p>
          <a:endParaRPr lang="en-US"/>
        </a:p>
      </dgm:t>
    </dgm:pt>
    <dgm:pt modelId="{5F1C879A-AC3B-407E-A206-7910A56C448F}">
      <dgm:prSet custT="1"/>
      <dgm:spPr/>
      <dgm:t>
        <a:bodyPr/>
        <a:lstStyle/>
        <a:p>
          <a:r>
            <a:rPr lang="en-US" altLang="en-US" sz="2400" dirty="0"/>
            <a:t>Complete the </a:t>
          </a:r>
          <a:r>
            <a:rPr lang="en-US" altLang="en-US" sz="2400" b="1" dirty="0"/>
            <a:t>Inappropriate Disclosure Log</a:t>
          </a:r>
          <a:endParaRPr lang="en-US" sz="2400" dirty="0"/>
        </a:p>
      </dgm:t>
    </dgm:pt>
    <dgm:pt modelId="{49D19215-D8DB-46AB-9410-B675D9E3A546}" type="parTrans" cxnId="{346AB56B-1E36-4BBA-8E2D-E65768831FC1}">
      <dgm:prSet/>
      <dgm:spPr/>
      <dgm:t>
        <a:bodyPr/>
        <a:lstStyle/>
        <a:p>
          <a:endParaRPr lang="en-US"/>
        </a:p>
      </dgm:t>
    </dgm:pt>
    <dgm:pt modelId="{9D6DB92B-F937-4403-B630-68C3AC3C983B}" type="sibTrans" cxnId="{346AB56B-1E36-4BBA-8E2D-E65768831FC1}">
      <dgm:prSet/>
      <dgm:spPr/>
      <dgm:t>
        <a:bodyPr/>
        <a:lstStyle/>
        <a:p>
          <a:endParaRPr lang="en-US"/>
        </a:p>
      </dgm:t>
    </dgm:pt>
    <dgm:pt modelId="{A66FDEA4-2FBA-4E88-AEF7-E7EC717828AE}" type="pres">
      <dgm:prSet presAssocID="{3E48591D-0FFE-4335-8F65-115D48A7AB5F}" presName="linearFlow" presStyleCnt="0">
        <dgm:presLayoutVars>
          <dgm:resizeHandles val="exact"/>
        </dgm:presLayoutVars>
      </dgm:prSet>
      <dgm:spPr/>
    </dgm:pt>
    <dgm:pt modelId="{9A96A36B-2F6A-4C42-B45B-22D0B3D8A286}" type="pres">
      <dgm:prSet presAssocID="{9E2EEC9A-1770-48D2-ADA7-1EFEF4A78FEC}" presName="node" presStyleLbl="node1" presStyleIdx="0" presStyleCnt="5" custScaleX="359955">
        <dgm:presLayoutVars>
          <dgm:bulletEnabled val="1"/>
        </dgm:presLayoutVars>
      </dgm:prSet>
      <dgm:spPr/>
    </dgm:pt>
    <dgm:pt modelId="{50136AAE-D047-48A2-ABA2-E1AB145B84FA}" type="pres">
      <dgm:prSet presAssocID="{DFA0613D-1621-42BD-A160-70372B364038}" presName="sibTrans" presStyleLbl="sibTrans2D1" presStyleIdx="0" presStyleCnt="4"/>
      <dgm:spPr/>
    </dgm:pt>
    <dgm:pt modelId="{CDC4A868-11E3-4626-8C10-67A8223AA032}" type="pres">
      <dgm:prSet presAssocID="{DFA0613D-1621-42BD-A160-70372B364038}" presName="connectorText" presStyleLbl="sibTrans2D1" presStyleIdx="0" presStyleCnt="4"/>
      <dgm:spPr/>
    </dgm:pt>
    <dgm:pt modelId="{B8BC3254-E487-49A1-A3BB-905B52471BAF}" type="pres">
      <dgm:prSet presAssocID="{C65D50BD-F44F-4D22-B8AB-6B6061972B99}" presName="node" presStyleLbl="node1" presStyleIdx="1" presStyleCnt="5" custScaleX="359955">
        <dgm:presLayoutVars>
          <dgm:bulletEnabled val="1"/>
        </dgm:presLayoutVars>
      </dgm:prSet>
      <dgm:spPr/>
    </dgm:pt>
    <dgm:pt modelId="{B7A93A1C-0D4B-4C85-83B9-82A7642A369B}" type="pres">
      <dgm:prSet presAssocID="{FF293530-423A-466E-9005-3755CA0DC768}" presName="sibTrans" presStyleLbl="sibTrans2D1" presStyleIdx="1" presStyleCnt="4"/>
      <dgm:spPr/>
    </dgm:pt>
    <dgm:pt modelId="{5F22E907-1C8F-4737-8B5C-CDF584F727F7}" type="pres">
      <dgm:prSet presAssocID="{FF293530-423A-466E-9005-3755CA0DC768}" presName="connectorText" presStyleLbl="sibTrans2D1" presStyleIdx="1" presStyleCnt="4"/>
      <dgm:spPr/>
    </dgm:pt>
    <dgm:pt modelId="{A2F4CA6C-70BE-4AA6-9156-792988EC24B1}" type="pres">
      <dgm:prSet presAssocID="{EC90DDBC-2D99-443E-AA07-F04630CE4EA4}" presName="node" presStyleLbl="node1" presStyleIdx="2" presStyleCnt="5" custScaleX="359955">
        <dgm:presLayoutVars>
          <dgm:bulletEnabled val="1"/>
        </dgm:presLayoutVars>
      </dgm:prSet>
      <dgm:spPr/>
    </dgm:pt>
    <dgm:pt modelId="{31AD2060-1117-4E2D-837C-01066AA462A3}" type="pres">
      <dgm:prSet presAssocID="{7BE25B7A-D32A-42B4-8104-73B75B10676F}" presName="sibTrans" presStyleLbl="sibTrans2D1" presStyleIdx="2" presStyleCnt="4"/>
      <dgm:spPr/>
    </dgm:pt>
    <dgm:pt modelId="{9C519712-7108-4DDC-8837-B5EBA05FCBFA}" type="pres">
      <dgm:prSet presAssocID="{7BE25B7A-D32A-42B4-8104-73B75B10676F}" presName="connectorText" presStyleLbl="sibTrans2D1" presStyleIdx="2" presStyleCnt="4"/>
      <dgm:spPr/>
    </dgm:pt>
    <dgm:pt modelId="{E2EA4F7C-E1CA-4222-895D-88E7324B92B9}" type="pres">
      <dgm:prSet presAssocID="{68445B04-1DA1-4F2B-84A3-59E565BDA81F}" presName="node" presStyleLbl="node1" presStyleIdx="3" presStyleCnt="5" custScaleX="359955" custScaleY="165477">
        <dgm:presLayoutVars>
          <dgm:bulletEnabled val="1"/>
        </dgm:presLayoutVars>
      </dgm:prSet>
      <dgm:spPr/>
    </dgm:pt>
    <dgm:pt modelId="{AF914A39-C2D3-4074-B90A-0754BDD84932}" type="pres">
      <dgm:prSet presAssocID="{C4BEDF5F-9AA9-44AC-8984-2230C0F5BFA1}" presName="sibTrans" presStyleLbl="sibTrans2D1" presStyleIdx="3" presStyleCnt="4"/>
      <dgm:spPr/>
    </dgm:pt>
    <dgm:pt modelId="{40CC7E2D-369A-48B4-9908-971E41470F03}" type="pres">
      <dgm:prSet presAssocID="{C4BEDF5F-9AA9-44AC-8984-2230C0F5BFA1}" presName="connectorText" presStyleLbl="sibTrans2D1" presStyleIdx="3" presStyleCnt="4"/>
      <dgm:spPr/>
    </dgm:pt>
    <dgm:pt modelId="{543534DF-EF16-4BFF-81D9-E9429B79850B}" type="pres">
      <dgm:prSet presAssocID="{5F1C879A-AC3B-407E-A206-7910A56C448F}" presName="node" presStyleLbl="node1" presStyleIdx="4" presStyleCnt="5" custScaleX="359955">
        <dgm:presLayoutVars>
          <dgm:bulletEnabled val="1"/>
        </dgm:presLayoutVars>
      </dgm:prSet>
      <dgm:spPr/>
    </dgm:pt>
  </dgm:ptLst>
  <dgm:cxnLst>
    <dgm:cxn modelId="{796F661B-2190-43CA-B80F-89909E4211C2}" srcId="{3E48591D-0FFE-4335-8F65-115D48A7AB5F}" destId="{68445B04-1DA1-4F2B-84A3-59E565BDA81F}" srcOrd="3" destOrd="0" parTransId="{BC64D053-A77A-4110-A243-8311EC6DC6BC}" sibTransId="{C4BEDF5F-9AA9-44AC-8984-2230C0F5BFA1}"/>
    <dgm:cxn modelId="{E7E7692A-CA98-4CCC-8B26-215DE9D5033C}" type="presOf" srcId="{3E48591D-0FFE-4335-8F65-115D48A7AB5F}" destId="{A66FDEA4-2FBA-4E88-AEF7-E7EC717828AE}" srcOrd="0" destOrd="0" presId="urn:microsoft.com/office/officeart/2005/8/layout/process2"/>
    <dgm:cxn modelId="{0D2B083A-1E37-4C1F-A673-19D0A8FEEB69}" type="presOf" srcId="{9E2EEC9A-1770-48D2-ADA7-1EFEF4A78FEC}" destId="{9A96A36B-2F6A-4C42-B45B-22D0B3D8A286}" srcOrd="0" destOrd="0" presId="urn:microsoft.com/office/officeart/2005/8/layout/process2"/>
    <dgm:cxn modelId="{66D77740-2216-4291-97B8-103F3BC53DEA}" type="presOf" srcId="{7BE25B7A-D32A-42B4-8104-73B75B10676F}" destId="{9C519712-7108-4DDC-8837-B5EBA05FCBFA}" srcOrd="1" destOrd="0" presId="urn:microsoft.com/office/officeart/2005/8/layout/process2"/>
    <dgm:cxn modelId="{346AB56B-1E36-4BBA-8E2D-E65768831FC1}" srcId="{3E48591D-0FFE-4335-8F65-115D48A7AB5F}" destId="{5F1C879A-AC3B-407E-A206-7910A56C448F}" srcOrd="4" destOrd="0" parTransId="{49D19215-D8DB-46AB-9410-B675D9E3A546}" sibTransId="{9D6DB92B-F937-4403-B630-68C3AC3C983B}"/>
    <dgm:cxn modelId="{12816B70-AA75-494F-A6B9-136D0D515744}" type="presOf" srcId="{7BE25B7A-D32A-42B4-8104-73B75B10676F}" destId="{31AD2060-1117-4E2D-837C-01066AA462A3}" srcOrd="0" destOrd="0" presId="urn:microsoft.com/office/officeart/2005/8/layout/process2"/>
    <dgm:cxn modelId="{D91DCB72-7B3E-462F-A599-7251A89682CB}" type="presOf" srcId="{C4BEDF5F-9AA9-44AC-8984-2230C0F5BFA1}" destId="{AF914A39-C2D3-4074-B90A-0754BDD84932}" srcOrd="0" destOrd="0" presId="urn:microsoft.com/office/officeart/2005/8/layout/process2"/>
    <dgm:cxn modelId="{D3AD4984-32C2-4FB8-8E1E-5686A03CA41F}" type="presOf" srcId="{EC90DDBC-2D99-443E-AA07-F04630CE4EA4}" destId="{A2F4CA6C-70BE-4AA6-9156-792988EC24B1}" srcOrd="0" destOrd="0" presId="urn:microsoft.com/office/officeart/2005/8/layout/process2"/>
    <dgm:cxn modelId="{23627D8E-1FB9-4244-B054-36BB8DB97DB1}" type="presOf" srcId="{C4BEDF5F-9AA9-44AC-8984-2230C0F5BFA1}" destId="{40CC7E2D-369A-48B4-9908-971E41470F03}" srcOrd="1" destOrd="0" presId="urn:microsoft.com/office/officeart/2005/8/layout/process2"/>
    <dgm:cxn modelId="{A03BF299-C91B-4792-A666-26F6E4E64C66}" srcId="{3E48591D-0FFE-4335-8F65-115D48A7AB5F}" destId="{EC90DDBC-2D99-443E-AA07-F04630CE4EA4}" srcOrd="2" destOrd="0" parTransId="{8DA23C52-E095-4104-9307-316E2E684203}" sibTransId="{7BE25B7A-D32A-42B4-8104-73B75B10676F}"/>
    <dgm:cxn modelId="{E6741E9E-4427-468A-8E77-A5D96B859BAB}" type="presOf" srcId="{5F1C879A-AC3B-407E-A206-7910A56C448F}" destId="{543534DF-EF16-4BFF-81D9-E9429B79850B}" srcOrd="0" destOrd="0" presId="urn:microsoft.com/office/officeart/2005/8/layout/process2"/>
    <dgm:cxn modelId="{D07BC0A4-34E6-4261-8270-32CD6764C107}" type="presOf" srcId="{68445B04-1DA1-4F2B-84A3-59E565BDA81F}" destId="{E2EA4F7C-E1CA-4222-895D-88E7324B92B9}" srcOrd="0" destOrd="0" presId="urn:microsoft.com/office/officeart/2005/8/layout/process2"/>
    <dgm:cxn modelId="{D23EB6AB-D933-4E14-A039-3521BC60D950}" type="presOf" srcId="{C65D50BD-F44F-4D22-B8AB-6B6061972B99}" destId="{B8BC3254-E487-49A1-A3BB-905B52471BAF}" srcOrd="0" destOrd="0" presId="urn:microsoft.com/office/officeart/2005/8/layout/process2"/>
    <dgm:cxn modelId="{DABFCCB4-C966-4873-A935-8308F638967C}" type="presOf" srcId="{DFA0613D-1621-42BD-A160-70372B364038}" destId="{CDC4A868-11E3-4626-8C10-67A8223AA032}" srcOrd="1" destOrd="0" presId="urn:microsoft.com/office/officeart/2005/8/layout/process2"/>
    <dgm:cxn modelId="{54DE44D4-F4BB-4C51-97EF-4BD2A7DD1ABC}" srcId="{3E48591D-0FFE-4335-8F65-115D48A7AB5F}" destId="{C65D50BD-F44F-4D22-B8AB-6B6061972B99}" srcOrd="1" destOrd="0" parTransId="{B2F15BB0-A8F3-4FAE-8867-CE1C6AB43845}" sibTransId="{FF293530-423A-466E-9005-3755CA0DC768}"/>
    <dgm:cxn modelId="{20EC7AD5-B9DB-4CFC-92EA-D8E36FCE4854}" type="presOf" srcId="{FF293530-423A-466E-9005-3755CA0DC768}" destId="{B7A93A1C-0D4B-4C85-83B9-82A7642A369B}" srcOrd="0" destOrd="0" presId="urn:microsoft.com/office/officeart/2005/8/layout/process2"/>
    <dgm:cxn modelId="{C5CD27D9-1EFC-4A13-A03E-BFA6EE8F081F}" type="presOf" srcId="{DFA0613D-1621-42BD-A160-70372B364038}" destId="{50136AAE-D047-48A2-ABA2-E1AB145B84FA}" srcOrd="0" destOrd="0" presId="urn:microsoft.com/office/officeart/2005/8/layout/process2"/>
    <dgm:cxn modelId="{0E4922E5-EB84-441F-98EC-8DC022FC815A}" type="presOf" srcId="{FF293530-423A-466E-9005-3755CA0DC768}" destId="{5F22E907-1C8F-4737-8B5C-CDF584F727F7}" srcOrd="1" destOrd="0" presId="urn:microsoft.com/office/officeart/2005/8/layout/process2"/>
    <dgm:cxn modelId="{B10467F6-AD36-4EA4-A87A-8FFE583B1C0C}" srcId="{3E48591D-0FFE-4335-8F65-115D48A7AB5F}" destId="{9E2EEC9A-1770-48D2-ADA7-1EFEF4A78FEC}" srcOrd="0" destOrd="0" parTransId="{231B1641-2FFB-4F90-8B85-55EE4EADAE8A}" sibTransId="{DFA0613D-1621-42BD-A160-70372B364038}"/>
    <dgm:cxn modelId="{15EC6824-E714-40F9-B4EB-B72C46AA60C0}" type="presParOf" srcId="{A66FDEA4-2FBA-4E88-AEF7-E7EC717828AE}" destId="{9A96A36B-2F6A-4C42-B45B-22D0B3D8A286}" srcOrd="0" destOrd="0" presId="urn:microsoft.com/office/officeart/2005/8/layout/process2"/>
    <dgm:cxn modelId="{F29B99FA-652C-4ECA-BF63-6F365BA421FB}" type="presParOf" srcId="{A66FDEA4-2FBA-4E88-AEF7-E7EC717828AE}" destId="{50136AAE-D047-48A2-ABA2-E1AB145B84FA}" srcOrd="1" destOrd="0" presId="urn:microsoft.com/office/officeart/2005/8/layout/process2"/>
    <dgm:cxn modelId="{C295C22C-61CB-4E43-BBD7-19143F484043}" type="presParOf" srcId="{50136AAE-D047-48A2-ABA2-E1AB145B84FA}" destId="{CDC4A868-11E3-4626-8C10-67A8223AA032}" srcOrd="0" destOrd="0" presId="urn:microsoft.com/office/officeart/2005/8/layout/process2"/>
    <dgm:cxn modelId="{D66F2025-98CA-48DC-880A-71C1F11D9056}" type="presParOf" srcId="{A66FDEA4-2FBA-4E88-AEF7-E7EC717828AE}" destId="{B8BC3254-E487-49A1-A3BB-905B52471BAF}" srcOrd="2" destOrd="0" presId="urn:microsoft.com/office/officeart/2005/8/layout/process2"/>
    <dgm:cxn modelId="{5884B3B2-8F99-4F3B-8926-B4FC537CA430}" type="presParOf" srcId="{A66FDEA4-2FBA-4E88-AEF7-E7EC717828AE}" destId="{B7A93A1C-0D4B-4C85-83B9-82A7642A369B}" srcOrd="3" destOrd="0" presId="urn:microsoft.com/office/officeart/2005/8/layout/process2"/>
    <dgm:cxn modelId="{559AF8C6-E7EC-43D1-A014-8C8A4F6D428B}" type="presParOf" srcId="{B7A93A1C-0D4B-4C85-83B9-82A7642A369B}" destId="{5F22E907-1C8F-4737-8B5C-CDF584F727F7}" srcOrd="0" destOrd="0" presId="urn:microsoft.com/office/officeart/2005/8/layout/process2"/>
    <dgm:cxn modelId="{F1025387-08CD-4393-89B6-56C2D253F666}" type="presParOf" srcId="{A66FDEA4-2FBA-4E88-AEF7-E7EC717828AE}" destId="{A2F4CA6C-70BE-4AA6-9156-792988EC24B1}" srcOrd="4" destOrd="0" presId="urn:microsoft.com/office/officeart/2005/8/layout/process2"/>
    <dgm:cxn modelId="{1F09A05F-EF7B-4DA4-822C-8D06518BE716}" type="presParOf" srcId="{A66FDEA4-2FBA-4E88-AEF7-E7EC717828AE}" destId="{31AD2060-1117-4E2D-837C-01066AA462A3}" srcOrd="5" destOrd="0" presId="urn:microsoft.com/office/officeart/2005/8/layout/process2"/>
    <dgm:cxn modelId="{3B6CD1C0-E4EE-41D0-A60B-C96692F64E44}" type="presParOf" srcId="{31AD2060-1117-4E2D-837C-01066AA462A3}" destId="{9C519712-7108-4DDC-8837-B5EBA05FCBFA}" srcOrd="0" destOrd="0" presId="urn:microsoft.com/office/officeart/2005/8/layout/process2"/>
    <dgm:cxn modelId="{4CA1B84A-3556-4C8E-AB79-0C2EEC12204D}" type="presParOf" srcId="{A66FDEA4-2FBA-4E88-AEF7-E7EC717828AE}" destId="{E2EA4F7C-E1CA-4222-895D-88E7324B92B9}" srcOrd="6" destOrd="0" presId="urn:microsoft.com/office/officeart/2005/8/layout/process2"/>
    <dgm:cxn modelId="{40696BB4-8C51-44C0-B0EB-5F71E412DC33}" type="presParOf" srcId="{A66FDEA4-2FBA-4E88-AEF7-E7EC717828AE}" destId="{AF914A39-C2D3-4074-B90A-0754BDD84932}" srcOrd="7" destOrd="0" presId="urn:microsoft.com/office/officeart/2005/8/layout/process2"/>
    <dgm:cxn modelId="{EE7B74B8-F9E4-47D2-9196-92E49CC70A9D}" type="presParOf" srcId="{AF914A39-C2D3-4074-B90A-0754BDD84932}" destId="{40CC7E2D-369A-48B4-9908-971E41470F03}" srcOrd="0" destOrd="0" presId="urn:microsoft.com/office/officeart/2005/8/layout/process2"/>
    <dgm:cxn modelId="{4FD5465C-580D-4235-8967-FE6FE00E580F}" type="presParOf" srcId="{A66FDEA4-2FBA-4E88-AEF7-E7EC717828AE}" destId="{543534DF-EF16-4BFF-81D9-E9429B79850B}"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760243A-2660-4573-9F3B-E3674DE6AA85}" type="doc">
      <dgm:prSet loTypeId="urn:microsoft.com/office/officeart/2005/8/layout/process2" loCatId="process" qsTypeId="urn:microsoft.com/office/officeart/2005/8/quickstyle/simple1" qsCatId="simple" csTypeId="urn:microsoft.com/office/officeart/2005/8/colors/accent1_2" csCatId="accent1" phldr="1"/>
      <dgm:spPr/>
    </dgm:pt>
    <dgm:pt modelId="{25335BDA-76BD-4540-92F6-44233FDA2674}">
      <dgm:prSet phldrT="[Text]" custT="1"/>
      <dgm:spPr/>
      <dgm:t>
        <a:bodyPr/>
        <a:lstStyle/>
        <a:p>
          <a:pPr>
            <a:buFont typeface="+mj-lt"/>
            <a:buAutoNum type="arabicParenR"/>
          </a:pPr>
          <a:r>
            <a:rPr lang="en-US" altLang="en-US" sz="2400" b="1" dirty="0"/>
            <a:t>Are Privacy Policies and Procedures being followed in the office?</a:t>
          </a:r>
          <a:endParaRPr lang="en-US" sz="2400" b="1" dirty="0"/>
        </a:p>
      </dgm:t>
    </dgm:pt>
    <dgm:pt modelId="{A35C73CA-4642-4F07-AF6C-A1BEC4D56949}" type="parTrans" cxnId="{FBAE5318-B74F-494E-A3FE-2511030D2AEC}">
      <dgm:prSet/>
      <dgm:spPr/>
      <dgm:t>
        <a:bodyPr/>
        <a:lstStyle/>
        <a:p>
          <a:endParaRPr lang="en-US"/>
        </a:p>
      </dgm:t>
    </dgm:pt>
    <dgm:pt modelId="{1F682C66-8522-4D84-9B92-C545823933BC}" type="sibTrans" cxnId="{FBAE5318-B74F-494E-A3FE-2511030D2AEC}">
      <dgm:prSet/>
      <dgm:spPr/>
      <dgm:t>
        <a:bodyPr/>
        <a:lstStyle/>
        <a:p>
          <a:endParaRPr lang="en-US"/>
        </a:p>
      </dgm:t>
    </dgm:pt>
    <dgm:pt modelId="{8F54C373-D5C4-472E-B8DB-2CBAF457E425}">
      <dgm:prSet custT="1"/>
      <dgm:spPr/>
      <dgm:t>
        <a:bodyPr/>
        <a:lstStyle/>
        <a:p>
          <a:r>
            <a:rPr lang="en-US" altLang="en-US" sz="2400" b="1" dirty="0"/>
            <a:t>Is the Privacy Notice posted?</a:t>
          </a:r>
        </a:p>
      </dgm:t>
    </dgm:pt>
    <dgm:pt modelId="{784618D7-99D3-4974-A6D6-838869A7B85E}" type="parTrans" cxnId="{20D3BF28-ABDF-4202-8207-602F4BBEA729}">
      <dgm:prSet/>
      <dgm:spPr/>
      <dgm:t>
        <a:bodyPr/>
        <a:lstStyle/>
        <a:p>
          <a:endParaRPr lang="en-US"/>
        </a:p>
      </dgm:t>
    </dgm:pt>
    <dgm:pt modelId="{9219EE13-1922-4BA4-AC42-094FCDF9391C}" type="sibTrans" cxnId="{20D3BF28-ABDF-4202-8207-602F4BBEA729}">
      <dgm:prSet/>
      <dgm:spPr/>
      <dgm:t>
        <a:bodyPr/>
        <a:lstStyle/>
        <a:p>
          <a:endParaRPr lang="en-US"/>
        </a:p>
      </dgm:t>
    </dgm:pt>
    <dgm:pt modelId="{16A91893-C97A-404D-8072-623C8E972BED}">
      <dgm:prSet custT="1"/>
      <dgm:spPr/>
      <dgm:t>
        <a:bodyPr/>
        <a:lstStyle/>
        <a:p>
          <a:r>
            <a:rPr lang="en-US" altLang="en-US" sz="2400" b="1" dirty="0"/>
            <a:t>Are there enough copies of the Notice of Privacy Practices?</a:t>
          </a:r>
        </a:p>
      </dgm:t>
    </dgm:pt>
    <dgm:pt modelId="{10C633EC-5442-42E5-857F-C939A124C871}" type="parTrans" cxnId="{E5DC6FA9-997A-4463-AA58-841F95C18CAE}">
      <dgm:prSet/>
      <dgm:spPr/>
      <dgm:t>
        <a:bodyPr/>
        <a:lstStyle/>
        <a:p>
          <a:endParaRPr lang="en-US"/>
        </a:p>
      </dgm:t>
    </dgm:pt>
    <dgm:pt modelId="{77F07BEE-6237-4F98-946F-CA1B93FE2DAF}" type="sibTrans" cxnId="{E5DC6FA9-997A-4463-AA58-841F95C18CAE}">
      <dgm:prSet/>
      <dgm:spPr/>
      <dgm:t>
        <a:bodyPr/>
        <a:lstStyle/>
        <a:p>
          <a:endParaRPr lang="en-US"/>
        </a:p>
      </dgm:t>
    </dgm:pt>
    <dgm:pt modelId="{A26A30EE-34CD-4D38-A556-8E1832D6EF77}">
      <dgm:prSet custT="1"/>
      <dgm:spPr/>
      <dgm:t>
        <a:bodyPr/>
        <a:lstStyle/>
        <a:p>
          <a:r>
            <a:rPr lang="en-US" altLang="en-US" sz="2400" b="1" dirty="0"/>
            <a:t>Have the Disclosure Logs been reviewed?</a:t>
          </a:r>
        </a:p>
      </dgm:t>
    </dgm:pt>
    <dgm:pt modelId="{668C3EBC-9B85-4519-91B3-A0C8D3BFBA47}" type="parTrans" cxnId="{43F0C2CB-1E5C-4148-ACFA-9F0906FE5814}">
      <dgm:prSet/>
      <dgm:spPr/>
      <dgm:t>
        <a:bodyPr/>
        <a:lstStyle/>
        <a:p>
          <a:endParaRPr lang="en-US"/>
        </a:p>
      </dgm:t>
    </dgm:pt>
    <dgm:pt modelId="{5C7C5EB9-561D-47E7-9483-32B649CC7925}" type="sibTrans" cxnId="{43F0C2CB-1E5C-4148-ACFA-9F0906FE5814}">
      <dgm:prSet/>
      <dgm:spPr/>
      <dgm:t>
        <a:bodyPr/>
        <a:lstStyle/>
        <a:p>
          <a:endParaRPr lang="en-US"/>
        </a:p>
      </dgm:t>
    </dgm:pt>
    <dgm:pt modelId="{3346EEFF-C654-4EE2-BE54-274F09BDDADB}">
      <dgm:prSet custT="1"/>
      <dgm:spPr/>
      <dgm:t>
        <a:bodyPr/>
        <a:lstStyle/>
        <a:p>
          <a:r>
            <a:rPr lang="en-US" altLang="en-US" sz="2400" b="1" dirty="0"/>
            <a:t>Spot check 5 patient records for HIPAA forms (NPP, Authorization) </a:t>
          </a:r>
        </a:p>
      </dgm:t>
    </dgm:pt>
    <dgm:pt modelId="{CC98FAAB-0B86-417D-BC13-3654D4DBB6F0}" type="parTrans" cxnId="{DE2062E0-1897-4D9B-A616-1D33F029E589}">
      <dgm:prSet/>
      <dgm:spPr/>
      <dgm:t>
        <a:bodyPr/>
        <a:lstStyle/>
        <a:p>
          <a:endParaRPr lang="en-US"/>
        </a:p>
      </dgm:t>
    </dgm:pt>
    <dgm:pt modelId="{686F7584-8B2B-408B-B9BF-B54C14F26D62}" type="sibTrans" cxnId="{DE2062E0-1897-4D9B-A616-1D33F029E589}">
      <dgm:prSet/>
      <dgm:spPr/>
      <dgm:t>
        <a:bodyPr/>
        <a:lstStyle/>
        <a:p>
          <a:endParaRPr lang="en-US"/>
        </a:p>
      </dgm:t>
    </dgm:pt>
    <dgm:pt modelId="{E00DC920-1C31-42E0-908A-586DA9966C37}" type="pres">
      <dgm:prSet presAssocID="{3760243A-2660-4573-9F3B-E3674DE6AA85}" presName="linearFlow" presStyleCnt="0">
        <dgm:presLayoutVars>
          <dgm:resizeHandles val="exact"/>
        </dgm:presLayoutVars>
      </dgm:prSet>
      <dgm:spPr/>
    </dgm:pt>
    <dgm:pt modelId="{0DE8A4D2-8CC0-436E-BE22-508ED05FBCDF}" type="pres">
      <dgm:prSet presAssocID="{25335BDA-76BD-4540-92F6-44233FDA2674}" presName="node" presStyleLbl="node1" presStyleIdx="0" presStyleCnt="5" custScaleX="209763">
        <dgm:presLayoutVars>
          <dgm:bulletEnabled val="1"/>
        </dgm:presLayoutVars>
      </dgm:prSet>
      <dgm:spPr/>
    </dgm:pt>
    <dgm:pt modelId="{8C4F9B0C-1CE4-4D1F-9529-6D42C185CA75}" type="pres">
      <dgm:prSet presAssocID="{1F682C66-8522-4D84-9B92-C545823933BC}" presName="sibTrans" presStyleLbl="sibTrans2D1" presStyleIdx="0" presStyleCnt="4"/>
      <dgm:spPr/>
    </dgm:pt>
    <dgm:pt modelId="{F70C42DC-D365-43C4-9AE0-32E331439701}" type="pres">
      <dgm:prSet presAssocID="{1F682C66-8522-4D84-9B92-C545823933BC}" presName="connectorText" presStyleLbl="sibTrans2D1" presStyleIdx="0" presStyleCnt="4"/>
      <dgm:spPr/>
    </dgm:pt>
    <dgm:pt modelId="{FA42FC59-AF09-46F1-8810-D3D6943638EC}" type="pres">
      <dgm:prSet presAssocID="{8F54C373-D5C4-472E-B8DB-2CBAF457E425}" presName="node" presStyleLbl="node1" presStyleIdx="1" presStyleCnt="5" custScaleX="209763">
        <dgm:presLayoutVars>
          <dgm:bulletEnabled val="1"/>
        </dgm:presLayoutVars>
      </dgm:prSet>
      <dgm:spPr/>
    </dgm:pt>
    <dgm:pt modelId="{1EA83789-4686-4E20-81A4-315C850EC292}" type="pres">
      <dgm:prSet presAssocID="{9219EE13-1922-4BA4-AC42-094FCDF9391C}" presName="sibTrans" presStyleLbl="sibTrans2D1" presStyleIdx="1" presStyleCnt="4"/>
      <dgm:spPr/>
    </dgm:pt>
    <dgm:pt modelId="{55BC463D-D3F8-4614-9AE0-95579149A62C}" type="pres">
      <dgm:prSet presAssocID="{9219EE13-1922-4BA4-AC42-094FCDF9391C}" presName="connectorText" presStyleLbl="sibTrans2D1" presStyleIdx="1" presStyleCnt="4"/>
      <dgm:spPr/>
    </dgm:pt>
    <dgm:pt modelId="{DB6F9920-37E6-4660-A89B-14908065147F}" type="pres">
      <dgm:prSet presAssocID="{16A91893-C97A-404D-8072-623C8E972BED}" presName="node" presStyleLbl="node1" presStyleIdx="2" presStyleCnt="5" custScaleX="209763">
        <dgm:presLayoutVars>
          <dgm:bulletEnabled val="1"/>
        </dgm:presLayoutVars>
      </dgm:prSet>
      <dgm:spPr/>
    </dgm:pt>
    <dgm:pt modelId="{679AB1FB-7C40-4236-99EA-F0F6A26A395E}" type="pres">
      <dgm:prSet presAssocID="{77F07BEE-6237-4F98-946F-CA1B93FE2DAF}" presName="sibTrans" presStyleLbl="sibTrans2D1" presStyleIdx="2" presStyleCnt="4"/>
      <dgm:spPr/>
    </dgm:pt>
    <dgm:pt modelId="{031020D3-1276-407B-B9B0-DED8BB702D54}" type="pres">
      <dgm:prSet presAssocID="{77F07BEE-6237-4F98-946F-CA1B93FE2DAF}" presName="connectorText" presStyleLbl="sibTrans2D1" presStyleIdx="2" presStyleCnt="4"/>
      <dgm:spPr/>
    </dgm:pt>
    <dgm:pt modelId="{D1E36BFD-202C-44B7-A7A5-91E0E973C8E2}" type="pres">
      <dgm:prSet presAssocID="{A26A30EE-34CD-4D38-A556-8E1832D6EF77}" presName="node" presStyleLbl="node1" presStyleIdx="3" presStyleCnt="5" custScaleX="209763">
        <dgm:presLayoutVars>
          <dgm:bulletEnabled val="1"/>
        </dgm:presLayoutVars>
      </dgm:prSet>
      <dgm:spPr/>
    </dgm:pt>
    <dgm:pt modelId="{32102F78-19FF-4714-A144-EF11C5928EE0}" type="pres">
      <dgm:prSet presAssocID="{5C7C5EB9-561D-47E7-9483-32B649CC7925}" presName="sibTrans" presStyleLbl="sibTrans2D1" presStyleIdx="3" presStyleCnt="4"/>
      <dgm:spPr/>
    </dgm:pt>
    <dgm:pt modelId="{3FDDF115-D4AF-437A-A8E7-B778BBACD435}" type="pres">
      <dgm:prSet presAssocID="{5C7C5EB9-561D-47E7-9483-32B649CC7925}" presName="connectorText" presStyleLbl="sibTrans2D1" presStyleIdx="3" presStyleCnt="4"/>
      <dgm:spPr/>
    </dgm:pt>
    <dgm:pt modelId="{DC49B9DE-9DC0-4D0B-BBD7-F6DADCE730F6}" type="pres">
      <dgm:prSet presAssocID="{3346EEFF-C654-4EE2-BE54-274F09BDDADB}" presName="node" presStyleLbl="node1" presStyleIdx="4" presStyleCnt="5" custScaleX="209763">
        <dgm:presLayoutVars>
          <dgm:bulletEnabled val="1"/>
        </dgm:presLayoutVars>
      </dgm:prSet>
      <dgm:spPr/>
    </dgm:pt>
  </dgm:ptLst>
  <dgm:cxnLst>
    <dgm:cxn modelId="{2F3B8004-BE0E-40EA-B1A8-38A34F0CE76D}" type="presOf" srcId="{9219EE13-1922-4BA4-AC42-094FCDF9391C}" destId="{1EA83789-4686-4E20-81A4-315C850EC292}" srcOrd="0" destOrd="0" presId="urn:microsoft.com/office/officeart/2005/8/layout/process2"/>
    <dgm:cxn modelId="{5B94C20B-B984-422F-A91C-8CB437DBC901}" type="presOf" srcId="{9219EE13-1922-4BA4-AC42-094FCDF9391C}" destId="{55BC463D-D3F8-4614-9AE0-95579149A62C}" srcOrd="1" destOrd="0" presId="urn:microsoft.com/office/officeart/2005/8/layout/process2"/>
    <dgm:cxn modelId="{FBAE5318-B74F-494E-A3FE-2511030D2AEC}" srcId="{3760243A-2660-4573-9F3B-E3674DE6AA85}" destId="{25335BDA-76BD-4540-92F6-44233FDA2674}" srcOrd="0" destOrd="0" parTransId="{A35C73CA-4642-4F07-AF6C-A1BEC4D56949}" sibTransId="{1F682C66-8522-4D84-9B92-C545823933BC}"/>
    <dgm:cxn modelId="{20D3BF28-ABDF-4202-8207-602F4BBEA729}" srcId="{3760243A-2660-4573-9F3B-E3674DE6AA85}" destId="{8F54C373-D5C4-472E-B8DB-2CBAF457E425}" srcOrd="1" destOrd="0" parTransId="{784618D7-99D3-4974-A6D6-838869A7B85E}" sibTransId="{9219EE13-1922-4BA4-AC42-094FCDF9391C}"/>
    <dgm:cxn modelId="{D7BA5B48-C80A-4739-A070-28F1B85CF8EA}" type="presOf" srcId="{3346EEFF-C654-4EE2-BE54-274F09BDDADB}" destId="{DC49B9DE-9DC0-4D0B-BBD7-F6DADCE730F6}" srcOrd="0" destOrd="0" presId="urn:microsoft.com/office/officeart/2005/8/layout/process2"/>
    <dgm:cxn modelId="{026C036C-719D-4587-9DAE-F4FA137DE1C5}" type="presOf" srcId="{25335BDA-76BD-4540-92F6-44233FDA2674}" destId="{0DE8A4D2-8CC0-436E-BE22-508ED05FBCDF}" srcOrd="0" destOrd="0" presId="urn:microsoft.com/office/officeart/2005/8/layout/process2"/>
    <dgm:cxn modelId="{FF424550-7394-4B95-B7A5-4D478258A58A}" type="presOf" srcId="{A26A30EE-34CD-4D38-A556-8E1832D6EF77}" destId="{D1E36BFD-202C-44B7-A7A5-91E0E973C8E2}" srcOrd="0" destOrd="0" presId="urn:microsoft.com/office/officeart/2005/8/layout/process2"/>
    <dgm:cxn modelId="{0F202C82-DC1B-42CD-A9E6-43EADDF09128}" type="presOf" srcId="{3760243A-2660-4573-9F3B-E3674DE6AA85}" destId="{E00DC920-1C31-42E0-908A-586DA9966C37}" srcOrd="0" destOrd="0" presId="urn:microsoft.com/office/officeart/2005/8/layout/process2"/>
    <dgm:cxn modelId="{231E1F8F-034E-4858-879E-CB6AD237F71F}" type="presOf" srcId="{16A91893-C97A-404D-8072-623C8E972BED}" destId="{DB6F9920-37E6-4660-A89B-14908065147F}" srcOrd="0" destOrd="0" presId="urn:microsoft.com/office/officeart/2005/8/layout/process2"/>
    <dgm:cxn modelId="{E5DC6FA9-997A-4463-AA58-841F95C18CAE}" srcId="{3760243A-2660-4573-9F3B-E3674DE6AA85}" destId="{16A91893-C97A-404D-8072-623C8E972BED}" srcOrd="2" destOrd="0" parTransId="{10C633EC-5442-42E5-857F-C939A124C871}" sibTransId="{77F07BEE-6237-4F98-946F-CA1B93FE2DAF}"/>
    <dgm:cxn modelId="{1F4B05B9-CBA1-4928-AE25-27F20F244337}" type="presOf" srcId="{1F682C66-8522-4D84-9B92-C545823933BC}" destId="{8C4F9B0C-1CE4-4D1F-9529-6D42C185CA75}" srcOrd="0" destOrd="0" presId="urn:microsoft.com/office/officeart/2005/8/layout/process2"/>
    <dgm:cxn modelId="{43F0C2CB-1E5C-4148-ACFA-9F0906FE5814}" srcId="{3760243A-2660-4573-9F3B-E3674DE6AA85}" destId="{A26A30EE-34CD-4D38-A556-8E1832D6EF77}" srcOrd="3" destOrd="0" parTransId="{668C3EBC-9B85-4519-91B3-A0C8D3BFBA47}" sibTransId="{5C7C5EB9-561D-47E7-9483-32B649CC7925}"/>
    <dgm:cxn modelId="{BE2E23CD-C406-4A05-8348-3599CC06AC53}" type="presOf" srcId="{1F682C66-8522-4D84-9B92-C545823933BC}" destId="{F70C42DC-D365-43C4-9AE0-32E331439701}" srcOrd="1" destOrd="0" presId="urn:microsoft.com/office/officeart/2005/8/layout/process2"/>
    <dgm:cxn modelId="{8597FCCE-772F-41F7-A3B6-11E29DE7428B}" type="presOf" srcId="{5C7C5EB9-561D-47E7-9483-32B649CC7925}" destId="{3FDDF115-D4AF-437A-A8E7-B778BBACD435}" srcOrd="1" destOrd="0" presId="urn:microsoft.com/office/officeart/2005/8/layout/process2"/>
    <dgm:cxn modelId="{52588DD7-3E03-4A25-B7BE-B9D100A0AD21}" type="presOf" srcId="{77F07BEE-6237-4F98-946F-CA1B93FE2DAF}" destId="{031020D3-1276-407B-B9B0-DED8BB702D54}" srcOrd="1" destOrd="0" presId="urn:microsoft.com/office/officeart/2005/8/layout/process2"/>
    <dgm:cxn modelId="{DE2062E0-1897-4D9B-A616-1D33F029E589}" srcId="{3760243A-2660-4573-9F3B-E3674DE6AA85}" destId="{3346EEFF-C654-4EE2-BE54-274F09BDDADB}" srcOrd="4" destOrd="0" parTransId="{CC98FAAB-0B86-417D-BC13-3654D4DBB6F0}" sibTransId="{686F7584-8B2B-408B-B9BF-B54C14F26D62}"/>
    <dgm:cxn modelId="{4A0A6CF9-4C2E-4A98-8E34-164C5EA66EF1}" type="presOf" srcId="{8F54C373-D5C4-472E-B8DB-2CBAF457E425}" destId="{FA42FC59-AF09-46F1-8810-D3D6943638EC}" srcOrd="0" destOrd="0" presId="urn:microsoft.com/office/officeart/2005/8/layout/process2"/>
    <dgm:cxn modelId="{16423FFA-4421-475F-9977-94A40F33140B}" type="presOf" srcId="{5C7C5EB9-561D-47E7-9483-32B649CC7925}" destId="{32102F78-19FF-4714-A144-EF11C5928EE0}" srcOrd="0" destOrd="0" presId="urn:microsoft.com/office/officeart/2005/8/layout/process2"/>
    <dgm:cxn modelId="{A5EE39FB-E4DC-4A83-A883-CE9C407A6FB3}" type="presOf" srcId="{77F07BEE-6237-4F98-946F-CA1B93FE2DAF}" destId="{679AB1FB-7C40-4236-99EA-F0F6A26A395E}" srcOrd="0" destOrd="0" presId="urn:microsoft.com/office/officeart/2005/8/layout/process2"/>
    <dgm:cxn modelId="{97D3D3E2-E41E-46B6-9DA9-F7CEA3F7E929}" type="presParOf" srcId="{E00DC920-1C31-42E0-908A-586DA9966C37}" destId="{0DE8A4D2-8CC0-436E-BE22-508ED05FBCDF}" srcOrd="0" destOrd="0" presId="urn:microsoft.com/office/officeart/2005/8/layout/process2"/>
    <dgm:cxn modelId="{9CE706FB-1166-4062-983C-727761D3DC02}" type="presParOf" srcId="{E00DC920-1C31-42E0-908A-586DA9966C37}" destId="{8C4F9B0C-1CE4-4D1F-9529-6D42C185CA75}" srcOrd="1" destOrd="0" presId="urn:microsoft.com/office/officeart/2005/8/layout/process2"/>
    <dgm:cxn modelId="{8E717A97-3137-4E18-8869-C60D73CB9DCC}" type="presParOf" srcId="{8C4F9B0C-1CE4-4D1F-9529-6D42C185CA75}" destId="{F70C42DC-D365-43C4-9AE0-32E331439701}" srcOrd="0" destOrd="0" presId="urn:microsoft.com/office/officeart/2005/8/layout/process2"/>
    <dgm:cxn modelId="{241464D1-61A0-449B-9A8C-5763A7991F6D}" type="presParOf" srcId="{E00DC920-1C31-42E0-908A-586DA9966C37}" destId="{FA42FC59-AF09-46F1-8810-D3D6943638EC}" srcOrd="2" destOrd="0" presId="urn:microsoft.com/office/officeart/2005/8/layout/process2"/>
    <dgm:cxn modelId="{20109B8A-6AC8-4632-AE17-244868775E66}" type="presParOf" srcId="{E00DC920-1C31-42E0-908A-586DA9966C37}" destId="{1EA83789-4686-4E20-81A4-315C850EC292}" srcOrd="3" destOrd="0" presId="urn:microsoft.com/office/officeart/2005/8/layout/process2"/>
    <dgm:cxn modelId="{41F3902F-F03A-4F88-972E-95A8CA5ABA7A}" type="presParOf" srcId="{1EA83789-4686-4E20-81A4-315C850EC292}" destId="{55BC463D-D3F8-4614-9AE0-95579149A62C}" srcOrd="0" destOrd="0" presId="urn:microsoft.com/office/officeart/2005/8/layout/process2"/>
    <dgm:cxn modelId="{12EED005-07E2-48DF-80E1-A6FB630883AB}" type="presParOf" srcId="{E00DC920-1C31-42E0-908A-586DA9966C37}" destId="{DB6F9920-37E6-4660-A89B-14908065147F}" srcOrd="4" destOrd="0" presId="urn:microsoft.com/office/officeart/2005/8/layout/process2"/>
    <dgm:cxn modelId="{81494779-3CA5-42B3-B51E-4379219042FF}" type="presParOf" srcId="{E00DC920-1C31-42E0-908A-586DA9966C37}" destId="{679AB1FB-7C40-4236-99EA-F0F6A26A395E}" srcOrd="5" destOrd="0" presId="urn:microsoft.com/office/officeart/2005/8/layout/process2"/>
    <dgm:cxn modelId="{00752548-3CC0-42F2-8F54-901665A658D4}" type="presParOf" srcId="{679AB1FB-7C40-4236-99EA-F0F6A26A395E}" destId="{031020D3-1276-407B-B9B0-DED8BB702D54}" srcOrd="0" destOrd="0" presId="urn:microsoft.com/office/officeart/2005/8/layout/process2"/>
    <dgm:cxn modelId="{C247D454-E723-468C-A41D-A7B0A1EC6227}" type="presParOf" srcId="{E00DC920-1C31-42E0-908A-586DA9966C37}" destId="{D1E36BFD-202C-44B7-A7A5-91E0E973C8E2}" srcOrd="6" destOrd="0" presId="urn:microsoft.com/office/officeart/2005/8/layout/process2"/>
    <dgm:cxn modelId="{44B8B316-97D2-4562-B360-C948E78EB392}" type="presParOf" srcId="{E00DC920-1C31-42E0-908A-586DA9966C37}" destId="{32102F78-19FF-4714-A144-EF11C5928EE0}" srcOrd="7" destOrd="0" presId="urn:microsoft.com/office/officeart/2005/8/layout/process2"/>
    <dgm:cxn modelId="{16DC4BBB-5808-4325-8B47-C199FE1479DD}" type="presParOf" srcId="{32102F78-19FF-4714-A144-EF11C5928EE0}" destId="{3FDDF115-D4AF-437A-A8E7-B778BBACD435}" srcOrd="0" destOrd="0" presId="urn:microsoft.com/office/officeart/2005/8/layout/process2"/>
    <dgm:cxn modelId="{7BF63C2F-FD3E-443D-8940-D8A34CECFB91}" type="presParOf" srcId="{E00DC920-1C31-42E0-908A-586DA9966C37}" destId="{DC49B9DE-9DC0-4D0B-BBD7-F6DADCE730F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BBBAF-2A02-44B9-B93F-C8F4E825B49D}" type="doc">
      <dgm:prSet loTypeId="urn:microsoft.com/office/officeart/2005/8/layout/process2" loCatId="process" qsTypeId="urn:microsoft.com/office/officeart/2005/8/quickstyle/3d3" qsCatId="3D" csTypeId="urn:microsoft.com/office/officeart/2005/8/colors/accent1_2" csCatId="accent1" phldr="1"/>
      <dgm:spPr/>
    </dgm:pt>
    <dgm:pt modelId="{83E104CE-2C9E-415D-93DA-358E7FC8F962}">
      <dgm:prSet phldrT="[Text]"/>
      <dgm:spPr/>
      <dgm:t>
        <a:bodyPr/>
        <a:lstStyle/>
        <a:p>
          <a:r>
            <a:rPr lang="en-US" dirty="0"/>
            <a:t>Privacy Officer</a:t>
          </a:r>
        </a:p>
      </dgm:t>
    </dgm:pt>
    <dgm:pt modelId="{35731502-6387-4DF1-9410-FAF67553C02E}" type="parTrans" cxnId="{ADE4C7A3-807A-459E-BB6B-C2B9600E4DF1}">
      <dgm:prSet/>
      <dgm:spPr/>
      <dgm:t>
        <a:bodyPr/>
        <a:lstStyle/>
        <a:p>
          <a:endParaRPr lang="en-US"/>
        </a:p>
      </dgm:t>
    </dgm:pt>
    <dgm:pt modelId="{36F84E5D-300C-453B-A6CC-D954FABC4437}" type="sibTrans" cxnId="{ADE4C7A3-807A-459E-BB6B-C2B9600E4DF1}">
      <dgm:prSet/>
      <dgm:spPr/>
      <dgm:t>
        <a:bodyPr/>
        <a:lstStyle/>
        <a:p>
          <a:endParaRPr lang="en-US"/>
        </a:p>
      </dgm:t>
    </dgm:pt>
    <dgm:pt modelId="{398E996E-D50A-4897-BFF4-BFF8C440C2FA}">
      <dgm:prSet phldrT="[Text]"/>
      <dgm:spPr/>
      <dgm:t>
        <a:bodyPr/>
        <a:lstStyle/>
        <a:p>
          <a:r>
            <a:rPr lang="en-US" dirty="0"/>
            <a:t>Public Information Officer</a:t>
          </a:r>
        </a:p>
      </dgm:t>
    </dgm:pt>
    <dgm:pt modelId="{BC820605-EC76-4889-B1D5-63335CBBF172}" type="parTrans" cxnId="{C6574024-1292-4270-A0ED-5F16E3E44164}">
      <dgm:prSet/>
      <dgm:spPr/>
      <dgm:t>
        <a:bodyPr/>
        <a:lstStyle/>
        <a:p>
          <a:endParaRPr lang="en-US"/>
        </a:p>
      </dgm:t>
    </dgm:pt>
    <dgm:pt modelId="{2EED71EA-11D5-4D9B-9DB6-470CA2A23887}" type="sibTrans" cxnId="{C6574024-1292-4270-A0ED-5F16E3E44164}">
      <dgm:prSet/>
      <dgm:spPr/>
      <dgm:t>
        <a:bodyPr/>
        <a:lstStyle/>
        <a:p>
          <a:endParaRPr lang="en-US"/>
        </a:p>
      </dgm:t>
    </dgm:pt>
    <dgm:pt modelId="{2F61CE0F-07C4-4962-B8D9-AE5524B9B192}">
      <dgm:prSet phldrT="[Text]"/>
      <dgm:spPr/>
      <dgm:t>
        <a:bodyPr/>
        <a:lstStyle/>
        <a:p>
          <a:r>
            <a:rPr lang="en-US" dirty="0"/>
            <a:t>Security Officer</a:t>
          </a:r>
        </a:p>
      </dgm:t>
    </dgm:pt>
    <dgm:pt modelId="{D260FF8D-D535-4EF4-98D1-A9DBC59458CD}" type="parTrans" cxnId="{7D56AAA8-5C2F-4343-8B33-28AAD96598FD}">
      <dgm:prSet/>
      <dgm:spPr/>
      <dgm:t>
        <a:bodyPr/>
        <a:lstStyle/>
        <a:p>
          <a:endParaRPr lang="en-US"/>
        </a:p>
      </dgm:t>
    </dgm:pt>
    <dgm:pt modelId="{3F570F08-5A82-4EFF-8C20-5876795F094E}" type="sibTrans" cxnId="{7D56AAA8-5C2F-4343-8B33-28AAD96598FD}">
      <dgm:prSet/>
      <dgm:spPr/>
      <dgm:t>
        <a:bodyPr/>
        <a:lstStyle/>
        <a:p>
          <a:endParaRPr lang="en-US"/>
        </a:p>
      </dgm:t>
    </dgm:pt>
    <dgm:pt modelId="{3A67282F-C7DB-4C9C-BD21-9C4C4BFDA38F}" type="pres">
      <dgm:prSet presAssocID="{1A7BBBAF-2A02-44B9-B93F-C8F4E825B49D}" presName="linearFlow" presStyleCnt="0">
        <dgm:presLayoutVars>
          <dgm:resizeHandles val="exact"/>
        </dgm:presLayoutVars>
      </dgm:prSet>
      <dgm:spPr/>
    </dgm:pt>
    <dgm:pt modelId="{F164304C-242C-44C0-A8A2-14FDBD7574E8}" type="pres">
      <dgm:prSet presAssocID="{83E104CE-2C9E-415D-93DA-358E7FC8F962}" presName="node" presStyleLbl="node1" presStyleIdx="0" presStyleCnt="3">
        <dgm:presLayoutVars>
          <dgm:bulletEnabled val="1"/>
        </dgm:presLayoutVars>
      </dgm:prSet>
      <dgm:spPr/>
    </dgm:pt>
    <dgm:pt modelId="{99050BFC-52B3-47B6-8AF7-1A8FEC18F058}" type="pres">
      <dgm:prSet presAssocID="{36F84E5D-300C-453B-A6CC-D954FABC4437}" presName="sibTrans" presStyleLbl="sibTrans2D1" presStyleIdx="0" presStyleCnt="2"/>
      <dgm:spPr/>
    </dgm:pt>
    <dgm:pt modelId="{0AAEFCCB-6175-473D-B8FA-88D9F5BAD52F}" type="pres">
      <dgm:prSet presAssocID="{36F84E5D-300C-453B-A6CC-D954FABC4437}" presName="connectorText" presStyleLbl="sibTrans2D1" presStyleIdx="0" presStyleCnt="2"/>
      <dgm:spPr/>
    </dgm:pt>
    <dgm:pt modelId="{8BDDDE6F-84F3-4AA7-98D8-E3AA6285AC0D}" type="pres">
      <dgm:prSet presAssocID="{398E996E-D50A-4897-BFF4-BFF8C440C2FA}" presName="node" presStyleLbl="node1" presStyleIdx="1" presStyleCnt="3">
        <dgm:presLayoutVars>
          <dgm:bulletEnabled val="1"/>
        </dgm:presLayoutVars>
      </dgm:prSet>
      <dgm:spPr/>
    </dgm:pt>
    <dgm:pt modelId="{E53CE00F-FB05-4087-A641-646F9F87078E}" type="pres">
      <dgm:prSet presAssocID="{2EED71EA-11D5-4D9B-9DB6-470CA2A23887}" presName="sibTrans" presStyleLbl="sibTrans2D1" presStyleIdx="1" presStyleCnt="2"/>
      <dgm:spPr/>
    </dgm:pt>
    <dgm:pt modelId="{94FFCA1B-0988-4B23-A6A0-5FBA6626A2E7}" type="pres">
      <dgm:prSet presAssocID="{2EED71EA-11D5-4D9B-9DB6-470CA2A23887}" presName="connectorText" presStyleLbl="sibTrans2D1" presStyleIdx="1" presStyleCnt="2"/>
      <dgm:spPr/>
    </dgm:pt>
    <dgm:pt modelId="{EF2BC229-C2E7-49DA-9EB0-1D992E7AE43E}" type="pres">
      <dgm:prSet presAssocID="{2F61CE0F-07C4-4962-B8D9-AE5524B9B192}" presName="node" presStyleLbl="node1" presStyleIdx="2" presStyleCnt="3">
        <dgm:presLayoutVars>
          <dgm:bulletEnabled val="1"/>
        </dgm:presLayoutVars>
      </dgm:prSet>
      <dgm:spPr/>
    </dgm:pt>
  </dgm:ptLst>
  <dgm:cxnLst>
    <dgm:cxn modelId="{C6574024-1292-4270-A0ED-5F16E3E44164}" srcId="{1A7BBBAF-2A02-44B9-B93F-C8F4E825B49D}" destId="{398E996E-D50A-4897-BFF4-BFF8C440C2FA}" srcOrd="1" destOrd="0" parTransId="{BC820605-EC76-4889-B1D5-63335CBBF172}" sibTransId="{2EED71EA-11D5-4D9B-9DB6-470CA2A23887}"/>
    <dgm:cxn modelId="{BB055C68-761D-4B06-8F5D-4F44CEAB46BC}" type="presOf" srcId="{36F84E5D-300C-453B-A6CC-D954FABC4437}" destId="{0AAEFCCB-6175-473D-B8FA-88D9F5BAD52F}" srcOrd="1" destOrd="0" presId="urn:microsoft.com/office/officeart/2005/8/layout/process2"/>
    <dgm:cxn modelId="{6999386F-CA7F-4A53-82F9-FFFB63351282}" type="presOf" srcId="{36F84E5D-300C-453B-A6CC-D954FABC4437}" destId="{99050BFC-52B3-47B6-8AF7-1A8FEC18F058}" srcOrd="0" destOrd="0" presId="urn:microsoft.com/office/officeart/2005/8/layout/process2"/>
    <dgm:cxn modelId="{96FFC155-C3FC-4E26-8F02-0D0C1100F63D}" type="presOf" srcId="{2F61CE0F-07C4-4962-B8D9-AE5524B9B192}" destId="{EF2BC229-C2E7-49DA-9EB0-1D992E7AE43E}" srcOrd="0" destOrd="0" presId="urn:microsoft.com/office/officeart/2005/8/layout/process2"/>
    <dgm:cxn modelId="{24CB025A-C189-461D-9582-EFC4AFB34F31}" type="presOf" srcId="{2EED71EA-11D5-4D9B-9DB6-470CA2A23887}" destId="{94FFCA1B-0988-4B23-A6A0-5FBA6626A2E7}" srcOrd="1" destOrd="0" presId="urn:microsoft.com/office/officeart/2005/8/layout/process2"/>
    <dgm:cxn modelId="{00CF5987-3A34-4B1C-B876-65FA2ACFD3A5}" type="presOf" srcId="{1A7BBBAF-2A02-44B9-B93F-C8F4E825B49D}" destId="{3A67282F-C7DB-4C9C-BD21-9C4C4BFDA38F}" srcOrd="0" destOrd="0" presId="urn:microsoft.com/office/officeart/2005/8/layout/process2"/>
    <dgm:cxn modelId="{ADE4C7A3-807A-459E-BB6B-C2B9600E4DF1}" srcId="{1A7BBBAF-2A02-44B9-B93F-C8F4E825B49D}" destId="{83E104CE-2C9E-415D-93DA-358E7FC8F962}" srcOrd="0" destOrd="0" parTransId="{35731502-6387-4DF1-9410-FAF67553C02E}" sibTransId="{36F84E5D-300C-453B-A6CC-D954FABC4437}"/>
    <dgm:cxn modelId="{7D56AAA8-5C2F-4343-8B33-28AAD96598FD}" srcId="{1A7BBBAF-2A02-44B9-B93F-C8F4E825B49D}" destId="{2F61CE0F-07C4-4962-B8D9-AE5524B9B192}" srcOrd="2" destOrd="0" parTransId="{D260FF8D-D535-4EF4-98D1-A9DBC59458CD}" sibTransId="{3F570F08-5A82-4EFF-8C20-5876795F094E}"/>
    <dgm:cxn modelId="{CE44DEC0-84A4-4C97-B597-670D8419BEBF}" type="presOf" srcId="{398E996E-D50A-4897-BFF4-BFF8C440C2FA}" destId="{8BDDDE6F-84F3-4AA7-98D8-E3AA6285AC0D}" srcOrd="0" destOrd="0" presId="urn:microsoft.com/office/officeart/2005/8/layout/process2"/>
    <dgm:cxn modelId="{D039F1CE-3C4C-46D1-B0E7-D790E62FB721}" type="presOf" srcId="{2EED71EA-11D5-4D9B-9DB6-470CA2A23887}" destId="{E53CE00F-FB05-4087-A641-646F9F87078E}" srcOrd="0" destOrd="0" presId="urn:microsoft.com/office/officeart/2005/8/layout/process2"/>
    <dgm:cxn modelId="{20EDB9F9-5280-40FF-B3EF-F93FF70C00BB}" type="presOf" srcId="{83E104CE-2C9E-415D-93DA-358E7FC8F962}" destId="{F164304C-242C-44C0-A8A2-14FDBD7574E8}" srcOrd="0" destOrd="0" presId="urn:microsoft.com/office/officeart/2005/8/layout/process2"/>
    <dgm:cxn modelId="{BB4DC30E-7A5C-4B5A-A480-1B0C2CDECE89}" type="presParOf" srcId="{3A67282F-C7DB-4C9C-BD21-9C4C4BFDA38F}" destId="{F164304C-242C-44C0-A8A2-14FDBD7574E8}" srcOrd="0" destOrd="0" presId="urn:microsoft.com/office/officeart/2005/8/layout/process2"/>
    <dgm:cxn modelId="{AE67DEF9-3AC2-4413-8FD8-70FA1AC58210}" type="presParOf" srcId="{3A67282F-C7DB-4C9C-BD21-9C4C4BFDA38F}" destId="{99050BFC-52B3-47B6-8AF7-1A8FEC18F058}" srcOrd="1" destOrd="0" presId="urn:microsoft.com/office/officeart/2005/8/layout/process2"/>
    <dgm:cxn modelId="{393DC526-13FE-4B01-B1DB-940008004473}" type="presParOf" srcId="{99050BFC-52B3-47B6-8AF7-1A8FEC18F058}" destId="{0AAEFCCB-6175-473D-B8FA-88D9F5BAD52F}" srcOrd="0" destOrd="0" presId="urn:microsoft.com/office/officeart/2005/8/layout/process2"/>
    <dgm:cxn modelId="{F141CCCF-2CB9-4612-B17D-B1FA012706B8}" type="presParOf" srcId="{3A67282F-C7DB-4C9C-BD21-9C4C4BFDA38F}" destId="{8BDDDE6F-84F3-4AA7-98D8-E3AA6285AC0D}" srcOrd="2" destOrd="0" presId="urn:microsoft.com/office/officeart/2005/8/layout/process2"/>
    <dgm:cxn modelId="{F5493D1E-F905-41F6-A6BD-0965D834D5D9}" type="presParOf" srcId="{3A67282F-C7DB-4C9C-BD21-9C4C4BFDA38F}" destId="{E53CE00F-FB05-4087-A641-646F9F87078E}" srcOrd="3" destOrd="0" presId="urn:microsoft.com/office/officeart/2005/8/layout/process2"/>
    <dgm:cxn modelId="{074F5332-BF5B-4B47-B86F-7EF06FEFB9C7}" type="presParOf" srcId="{E53CE00F-FB05-4087-A641-646F9F87078E}" destId="{94FFCA1B-0988-4B23-A6A0-5FBA6626A2E7}" srcOrd="0" destOrd="0" presId="urn:microsoft.com/office/officeart/2005/8/layout/process2"/>
    <dgm:cxn modelId="{13694FC0-C332-41FF-8922-D8A11F0F48CB}" type="presParOf" srcId="{3A67282F-C7DB-4C9C-BD21-9C4C4BFDA38F}" destId="{EF2BC229-C2E7-49DA-9EB0-1D992E7AE43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7BBBAF-2A02-44B9-B93F-C8F4E825B49D}" type="doc">
      <dgm:prSet loTypeId="urn:microsoft.com/office/officeart/2005/8/layout/process2" loCatId="process" qsTypeId="urn:microsoft.com/office/officeart/2005/8/quickstyle/3d3" qsCatId="3D" csTypeId="urn:microsoft.com/office/officeart/2005/8/colors/accent1_2" csCatId="accent1" phldr="1"/>
      <dgm:spPr/>
    </dgm:pt>
    <dgm:pt modelId="{83E104CE-2C9E-415D-93DA-358E7FC8F962}">
      <dgm:prSet phldrT="[Text]" custT="1"/>
      <dgm:spPr>
        <a:solidFill>
          <a:srgbClr val="7030A0"/>
        </a:solidFill>
      </dgm:spPr>
      <dgm:t>
        <a:bodyPr/>
        <a:lstStyle/>
        <a:p>
          <a:r>
            <a:rPr lang="en-US" sz="2700" dirty="0"/>
            <a:t>Review </a:t>
          </a:r>
        </a:p>
        <a:p>
          <a:r>
            <a:rPr lang="en-US" sz="2700" dirty="0"/>
            <a:t>Officer</a:t>
          </a:r>
        </a:p>
      </dgm:t>
    </dgm:pt>
    <dgm:pt modelId="{35731502-6387-4DF1-9410-FAF67553C02E}" type="parTrans" cxnId="{ADE4C7A3-807A-459E-BB6B-C2B9600E4DF1}">
      <dgm:prSet/>
      <dgm:spPr/>
      <dgm:t>
        <a:bodyPr/>
        <a:lstStyle/>
        <a:p>
          <a:endParaRPr lang="en-US"/>
        </a:p>
      </dgm:t>
    </dgm:pt>
    <dgm:pt modelId="{36F84E5D-300C-453B-A6CC-D954FABC4437}" type="sibTrans" cxnId="{ADE4C7A3-807A-459E-BB6B-C2B9600E4DF1}">
      <dgm:prSet/>
      <dgm:spPr/>
      <dgm:t>
        <a:bodyPr/>
        <a:lstStyle/>
        <a:p>
          <a:endParaRPr lang="en-US"/>
        </a:p>
      </dgm:t>
    </dgm:pt>
    <dgm:pt modelId="{3A67282F-C7DB-4C9C-BD21-9C4C4BFDA38F}" type="pres">
      <dgm:prSet presAssocID="{1A7BBBAF-2A02-44B9-B93F-C8F4E825B49D}" presName="linearFlow" presStyleCnt="0">
        <dgm:presLayoutVars>
          <dgm:resizeHandles val="exact"/>
        </dgm:presLayoutVars>
      </dgm:prSet>
      <dgm:spPr/>
    </dgm:pt>
    <dgm:pt modelId="{F164304C-242C-44C0-A8A2-14FDBD7574E8}" type="pres">
      <dgm:prSet presAssocID="{83E104CE-2C9E-415D-93DA-358E7FC8F962}" presName="node" presStyleLbl="node1" presStyleIdx="0" presStyleCnt="1" custScaleX="94354" custScaleY="24984">
        <dgm:presLayoutVars>
          <dgm:bulletEnabled val="1"/>
        </dgm:presLayoutVars>
      </dgm:prSet>
      <dgm:spPr/>
    </dgm:pt>
  </dgm:ptLst>
  <dgm:cxnLst>
    <dgm:cxn modelId="{00CF5987-3A34-4B1C-B876-65FA2ACFD3A5}" type="presOf" srcId="{1A7BBBAF-2A02-44B9-B93F-C8F4E825B49D}" destId="{3A67282F-C7DB-4C9C-BD21-9C4C4BFDA38F}" srcOrd="0" destOrd="0" presId="urn:microsoft.com/office/officeart/2005/8/layout/process2"/>
    <dgm:cxn modelId="{ADE4C7A3-807A-459E-BB6B-C2B9600E4DF1}" srcId="{1A7BBBAF-2A02-44B9-B93F-C8F4E825B49D}" destId="{83E104CE-2C9E-415D-93DA-358E7FC8F962}" srcOrd="0" destOrd="0" parTransId="{35731502-6387-4DF1-9410-FAF67553C02E}" sibTransId="{36F84E5D-300C-453B-A6CC-D954FABC4437}"/>
    <dgm:cxn modelId="{20EDB9F9-5280-40FF-B3EF-F93FF70C00BB}" type="presOf" srcId="{83E104CE-2C9E-415D-93DA-358E7FC8F962}" destId="{F164304C-242C-44C0-A8A2-14FDBD7574E8}" srcOrd="0" destOrd="0" presId="urn:microsoft.com/office/officeart/2005/8/layout/process2"/>
    <dgm:cxn modelId="{BB4DC30E-7A5C-4B5A-A480-1B0C2CDECE89}" type="presParOf" srcId="{3A67282F-C7DB-4C9C-BD21-9C4C4BFDA38F}" destId="{F164304C-242C-44C0-A8A2-14FDBD7574E8}" srcOrd="0"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ED0FDC-247B-4F66-A5AF-81231BF15FB6}" type="doc">
      <dgm:prSet loTypeId="urn:microsoft.com/office/officeart/2005/8/layout/hList7" loCatId="list" qsTypeId="urn:microsoft.com/office/officeart/2005/8/quickstyle/simple1" qsCatId="simple" csTypeId="urn:microsoft.com/office/officeart/2005/8/colors/accent1_2" csCatId="accent1" phldr="1"/>
      <dgm:spPr/>
    </dgm:pt>
    <dgm:pt modelId="{5A9F6F0F-7A00-4E17-92E0-9783E99193C8}">
      <dgm:prSet phldrT="[Text]" custT="1"/>
      <dgm:spPr/>
      <dgm:t>
        <a:bodyPr/>
        <a:lstStyle/>
        <a:p>
          <a:r>
            <a:rPr lang="en-US" altLang="en-US" sz="2800" dirty="0">
              <a:solidFill>
                <a:srgbClr val="FFFF00"/>
              </a:solidFill>
            </a:rPr>
            <a:t>Privacy</a:t>
          </a:r>
          <a:endParaRPr lang="en-US" sz="2800" dirty="0">
            <a:solidFill>
              <a:srgbClr val="FFFF00"/>
            </a:solidFill>
          </a:endParaRPr>
        </a:p>
      </dgm:t>
    </dgm:pt>
    <dgm:pt modelId="{50159F8A-416C-4020-A3D2-D1539DF07C7E}" type="parTrans" cxnId="{DCD70B83-C42A-47A0-8231-F49FC9871929}">
      <dgm:prSet/>
      <dgm:spPr/>
      <dgm:t>
        <a:bodyPr/>
        <a:lstStyle/>
        <a:p>
          <a:endParaRPr lang="en-US"/>
        </a:p>
      </dgm:t>
    </dgm:pt>
    <dgm:pt modelId="{071C6F43-30DE-4440-B266-7C379AB818AA}" type="sibTrans" cxnId="{DCD70B83-C42A-47A0-8231-F49FC9871929}">
      <dgm:prSet/>
      <dgm:spPr/>
      <dgm:t>
        <a:bodyPr/>
        <a:lstStyle/>
        <a:p>
          <a:endParaRPr lang="en-US"/>
        </a:p>
      </dgm:t>
    </dgm:pt>
    <dgm:pt modelId="{F9577ACB-0102-450D-8078-996E55F4D367}">
      <dgm:prSet custT="1"/>
      <dgm:spPr/>
      <dgm:t>
        <a:bodyPr/>
        <a:lstStyle/>
        <a:p>
          <a:r>
            <a:rPr lang="en-US" altLang="en-US" sz="2800" dirty="0">
              <a:solidFill>
                <a:srgbClr val="FFFF00"/>
              </a:solidFill>
            </a:rPr>
            <a:t>Public Information</a:t>
          </a:r>
        </a:p>
      </dgm:t>
    </dgm:pt>
    <dgm:pt modelId="{FCCC4460-8987-4A09-82C6-BEE1B41DC073}" type="parTrans" cxnId="{FCDC6FE7-CDED-4ABE-8527-60B0B86AD546}">
      <dgm:prSet/>
      <dgm:spPr/>
      <dgm:t>
        <a:bodyPr/>
        <a:lstStyle/>
        <a:p>
          <a:endParaRPr lang="en-US"/>
        </a:p>
      </dgm:t>
    </dgm:pt>
    <dgm:pt modelId="{0D5F578D-5ECB-400A-8F1E-997E020F896A}" type="sibTrans" cxnId="{FCDC6FE7-CDED-4ABE-8527-60B0B86AD546}">
      <dgm:prSet/>
      <dgm:spPr/>
      <dgm:t>
        <a:bodyPr/>
        <a:lstStyle/>
        <a:p>
          <a:endParaRPr lang="en-US"/>
        </a:p>
      </dgm:t>
    </dgm:pt>
    <dgm:pt modelId="{D497931D-CE16-4AB9-904B-7F152E65D01F}">
      <dgm:prSet custT="1"/>
      <dgm:spPr/>
      <dgm:t>
        <a:bodyPr/>
        <a:lstStyle/>
        <a:p>
          <a:r>
            <a:rPr lang="en-US" altLang="en-US" sz="2800" dirty="0">
              <a:solidFill>
                <a:srgbClr val="FFFF00"/>
              </a:solidFill>
            </a:rPr>
            <a:t>Review</a:t>
          </a:r>
        </a:p>
      </dgm:t>
    </dgm:pt>
    <dgm:pt modelId="{802442A9-4A65-48EE-B1EB-2680DDD566ED}" type="parTrans" cxnId="{E5A7C000-93B4-418C-8FCC-5A676CF2AECB}">
      <dgm:prSet/>
      <dgm:spPr/>
      <dgm:t>
        <a:bodyPr/>
        <a:lstStyle/>
        <a:p>
          <a:endParaRPr lang="en-US"/>
        </a:p>
      </dgm:t>
    </dgm:pt>
    <dgm:pt modelId="{8E991F88-7531-45FC-98C6-BE1EBDB1A69E}" type="sibTrans" cxnId="{E5A7C000-93B4-418C-8FCC-5A676CF2AECB}">
      <dgm:prSet/>
      <dgm:spPr/>
      <dgm:t>
        <a:bodyPr/>
        <a:lstStyle/>
        <a:p>
          <a:endParaRPr lang="en-US"/>
        </a:p>
      </dgm:t>
    </dgm:pt>
    <dgm:pt modelId="{1A8FF9F7-9691-48A0-8070-61930F2AC52B}">
      <dgm:prSet custT="1"/>
      <dgm:spPr/>
      <dgm:t>
        <a:bodyPr/>
        <a:lstStyle/>
        <a:p>
          <a:r>
            <a:rPr lang="en-US" altLang="en-US" sz="2800" dirty="0">
              <a:solidFill>
                <a:srgbClr val="FFFF00"/>
              </a:solidFill>
            </a:rPr>
            <a:t>Security </a:t>
          </a:r>
          <a:endParaRPr lang="en-US" sz="2800" dirty="0">
            <a:solidFill>
              <a:srgbClr val="FFFF00"/>
            </a:solidFill>
          </a:endParaRPr>
        </a:p>
      </dgm:t>
    </dgm:pt>
    <dgm:pt modelId="{08DFC0F9-C990-4146-8D21-E3E3F3ABB758}" type="parTrans" cxnId="{6A971531-B4C6-4DD9-8A0F-D355EC5632E5}">
      <dgm:prSet/>
      <dgm:spPr/>
      <dgm:t>
        <a:bodyPr/>
        <a:lstStyle/>
        <a:p>
          <a:endParaRPr lang="en-US"/>
        </a:p>
      </dgm:t>
    </dgm:pt>
    <dgm:pt modelId="{F7141669-9869-4A50-B218-E696701DF2C2}" type="sibTrans" cxnId="{6A971531-B4C6-4DD9-8A0F-D355EC5632E5}">
      <dgm:prSet/>
      <dgm:spPr/>
      <dgm:t>
        <a:bodyPr/>
        <a:lstStyle/>
        <a:p>
          <a:endParaRPr lang="en-US"/>
        </a:p>
      </dgm:t>
    </dgm:pt>
    <dgm:pt modelId="{90345AD5-DD8E-4528-A985-C4A9DAC690B7}" type="pres">
      <dgm:prSet presAssocID="{34ED0FDC-247B-4F66-A5AF-81231BF15FB6}" presName="Name0" presStyleCnt="0">
        <dgm:presLayoutVars>
          <dgm:dir/>
          <dgm:resizeHandles val="exact"/>
        </dgm:presLayoutVars>
      </dgm:prSet>
      <dgm:spPr/>
    </dgm:pt>
    <dgm:pt modelId="{B1FA7A95-2079-4ADC-A46B-4526D3787EDA}" type="pres">
      <dgm:prSet presAssocID="{34ED0FDC-247B-4F66-A5AF-81231BF15FB6}" presName="fgShape" presStyleLbl="fgShp" presStyleIdx="0" presStyleCnt="1"/>
      <dgm:spPr/>
    </dgm:pt>
    <dgm:pt modelId="{F6D6575C-F3CE-45AC-9E16-F4F8E38B29EB}" type="pres">
      <dgm:prSet presAssocID="{34ED0FDC-247B-4F66-A5AF-81231BF15FB6}" presName="linComp" presStyleCnt="0"/>
      <dgm:spPr/>
    </dgm:pt>
    <dgm:pt modelId="{8CFD8FD8-E7E6-41CA-8BB9-B7CA04B84ACE}" type="pres">
      <dgm:prSet presAssocID="{5A9F6F0F-7A00-4E17-92E0-9783E99193C8}" presName="compNode" presStyleCnt="0"/>
      <dgm:spPr/>
    </dgm:pt>
    <dgm:pt modelId="{04D2AB9A-A224-47D1-B28A-47925C976689}" type="pres">
      <dgm:prSet presAssocID="{5A9F6F0F-7A00-4E17-92E0-9783E99193C8}" presName="bkgdShape" presStyleLbl="node1" presStyleIdx="0" presStyleCnt="4"/>
      <dgm:spPr/>
    </dgm:pt>
    <dgm:pt modelId="{E43CB407-3771-45B7-A1CB-F63026E22522}" type="pres">
      <dgm:prSet presAssocID="{5A9F6F0F-7A00-4E17-92E0-9783E99193C8}" presName="nodeTx" presStyleLbl="node1" presStyleIdx="0" presStyleCnt="4">
        <dgm:presLayoutVars>
          <dgm:bulletEnabled val="1"/>
        </dgm:presLayoutVars>
      </dgm:prSet>
      <dgm:spPr/>
    </dgm:pt>
    <dgm:pt modelId="{0987D14A-95B0-49BF-8171-9FEABD0524DA}" type="pres">
      <dgm:prSet presAssocID="{5A9F6F0F-7A00-4E17-92E0-9783E99193C8}" presName="invisiNode" presStyleLbl="node1" presStyleIdx="0" presStyleCnt="4"/>
      <dgm:spPr/>
    </dgm:pt>
    <dgm:pt modelId="{290AA8CF-F85C-4AC9-BE62-8359183D9F4B}" type="pres">
      <dgm:prSet presAssocID="{5A9F6F0F-7A00-4E17-92E0-9783E99193C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58A2C355-27A1-4230-B803-93750A4B014E}" type="pres">
      <dgm:prSet presAssocID="{071C6F43-30DE-4440-B266-7C379AB818AA}" presName="sibTrans" presStyleLbl="sibTrans2D1" presStyleIdx="0" presStyleCnt="0"/>
      <dgm:spPr/>
    </dgm:pt>
    <dgm:pt modelId="{5706A916-9A0B-414D-9CCA-BA323D1F696C}" type="pres">
      <dgm:prSet presAssocID="{F9577ACB-0102-450D-8078-996E55F4D367}" presName="compNode" presStyleCnt="0"/>
      <dgm:spPr/>
    </dgm:pt>
    <dgm:pt modelId="{09C5C705-CC8A-49F3-894B-0BEAF78C3916}" type="pres">
      <dgm:prSet presAssocID="{F9577ACB-0102-450D-8078-996E55F4D367}" presName="bkgdShape" presStyleLbl="node1" presStyleIdx="1" presStyleCnt="4"/>
      <dgm:spPr/>
    </dgm:pt>
    <dgm:pt modelId="{A24675AB-582B-46D2-8E76-679525D8786D}" type="pres">
      <dgm:prSet presAssocID="{F9577ACB-0102-450D-8078-996E55F4D367}" presName="nodeTx" presStyleLbl="node1" presStyleIdx="1" presStyleCnt="4">
        <dgm:presLayoutVars>
          <dgm:bulletEnabled val="1"/>
        </dgm:presLayoutVars>
      </dgm:prSet>
      <dgm:spPr/>
    </dgm:pt>
    <dgm:pt modelId="{5753199D-665C-46DB-84D1-E7978E08D0F6}" type="pres">
      <dgm:prSet presAssocID="{F9577ACB-0102-450D-8078-996E55F4D367}" presName="invisiNode" presStyleLbl="node1" presStyleIdx="1" presStyleCnt="4"/>
      <dgm:spPr/>
    </dgm:pt>
    <dgm:pt modelId="{AEC05F8A-230D-4867-B096-C88BDBE56E2D}" type="pres">
      <dgm:prSet presAssocID="{F9577ACB-0102-450D-8078-996E55F4D367}"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dgm:spPr>
    </dgm:pt>
    <dgm:pt modelId="{4582FBF4-E34A-49FE-AEEA-6BDBA848ADA1}" type="pres">
      <dgm:prSet presAssocID="{0D5F578D-5ECB-400A-8F1E-997E020F896A}" presName="sibTrans" presStyleLbl="sibTrans2D1" presStyleIdx="0" presStyleCnt="0"/>
      <dgm:spPr/>
    </dgm:pt>
    <dgm:pt modelId="{A3F60E85-1A90-4F0F-ABC7-20F55DC1F16E}" type="pres">
      <dgm:prSet presAssocID="{D497931D-CE16-4AB9-904B-7F152E65D01F}" presName="compNode" presStyleCnt="0"/>
      <dgm:spPr/>
    </dgm:pt>
    <dgm:pt modelId="{ECD70496-28E4-4056-AD38-AD632B0A114E}" type="pres">
      <dgm:prSet presAssocID="{D497931D-CE16-4AB9-904B-7F152E65D01F}" presName="bkgdShape" presStyleLbl="node1" presStyleIdx="2" presStyleCnt="4"/>
      <dgm:spPr/>
    </dgm:pt>
    <dgm:pt modelId="{A2089A1E-7982-425F-BA00-E1C8EBED6EAF}" type="pres">
      <dgm:prSet presAssocID="{D497931D-CE16-4AB9-904B-7F152E65D01F}" presName="nodeTx" presStyleLbl="node1" presStyleIdx="2" presStyleCnt="4">
        <dgm:presLayoutVars>
          <dgm:bulletEnabled val="1"/>
        </dgm:presLayoutVars>
      </dgm:prSet>
      <dgm:spPr/>
    </dgm:pt>
    <dgm:pt modelId="{D055514F-3B32-44B7-8EC6-FF44300EF624}" type="pres">
      <dgm:prSet presAssocID="{D497931D-CE16-4AB9-904B-7F152E65D01F}" presName="invisiNode" presStyleLbl="node1" presStyleIdx="2" presStyleCnt="4"/>
      <dgm:spPr/>
    </dgm:pt>
    <dgm:pt modelId="{DAEAD920-F55A-454D-9C71-F8CC219F027A}" type="pres">
      <dgm:prSet presAssocID="{D497931D-CE16-4AB9-904B-7F152E65D01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pt>
    <dgm:pt modelId="{6E6F8985-E7BF-4A45-B953-B8919732C44F}" type="pres">
      <dgm:prSet presAssocID="{8E991F88-7531-45FC-98C6-BE1EBDB1A69E}" presName="sibTrans" presStyleLbl="sibTrans2D1" presStyleIdx="0" presStyleCnt="0"/>
      <dgm:spPr/>
    </dgm:pt>
    <dgm:pt modelId="{12FB7909-1D53-4C79-8B27-EE933F29FF3B}" type="pres">
      <dgm:prSet presAssocID="{1A8FF9F7-9691-48A0-8070-61930F2AC52B}" presName="compNode" presStyleCnt="0"/>
      <dgm:spPr/>
    </dgm:pt>
    <dgm:pt modelId="{933AC8CD-B3C8-4FEC-ABAF-C44A8CEA9DE2}" type="pres">
      <dgm:prSet presAssocID="{1A8FF9F7-9691-48A0-8070-61930F2AC52B}" presName="bkgdShape" presStyleLbl="node1" presStyleIdx="3" presStyleCnt="4"/>
      <dgm:spPr/>
    </dgm:pt>
    <dgm:pt modelId="{230547E8-87A5-4522-A2E2-7138AE41EBBB}" type="pres">
      <dgm:prSet presAssocID="{1A8FF9F7-9691-48A0-8070-61930F2AC52B}" presName="nodeTx" presStyleLbl="node1" presStyleIdx="3" presStyleCnt="4">
        <dgm:presLayoutVars>
          <dgm:bulletEnabled val="1"/>
        </dgm:presLayoutVars>
      </dgm:prSet>
      <dgm:spPr/>
    </dgm:pt>
    <dgm:pt modelId="{E55E2D81-67E4-41EF-B748-DE528DB98473}" type="pres">
      <dgm:prSet presAssocID="{1A8FF9F7-9691-48A0-8070-61930F2AC52B}" presName="invisiNode" presStyleLbl="node1" presStyleIdx="3" presStyleCnt="4"/>
      <dgm:spPr/>
    </dgm:pt>
    <dgm:pt modelId="{F80B3FAF-3C02-43F0-8B68-C0CB1157E2A8}" type="pres">
      <dgm:prSet presAssocID="{1A8FF9F7-9691-48A0-8070-61930F2AC52B}"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dgm:spPr>
    </dgm:pt>
  </dgm:ptLst>
  <dgm:cxnLst>
    <dgm:cxn modelId="{E5A7C000-93B4-418C-8FCC-5A676CF2AECB}" srcId="{34ED0FDC-247B-4F66-A5AF-81231BF15FB6}" destId="{D497931D-CE16-4AB9-904B-7F152E65D01F}" srcOrd="2" destOrd="0" parTransId="{802442A9-4A65-48EE-B1EB-2680DDD566ED}" sibTransId="{8E991F88-7531-45FC-98C6-BE1EBDB1A69E}"/>
    <dgm:cxn modelId="{B5B22B18-01C8-458B-9CE8-EF317A42EC8C}" type="presOf" srcId="{F9577ACB-0102-450D-8078-996E55F4D367}" destId="{A24675AB-582B-46D2-8E76-679525D8786D}" srcOrd="1" destOrd="0" presId="urn:microsoft.com/office/officeart/2005/8/layout/hList7"/>
    <dgm:cxn modelId="{6A971531-B4C6-4DD9-8A0F-D355EC5632E5}" srcId="{34ED0FDC-247B-4F66-A5AF-81231BF15FB6}" destId="{1A8FF9F7-9691-48A0-8070-61930F2AC52B}" srcOrd="3" destOrd="0" parTransId="{08DFC0F9-C990-4146-8D21-E3E3F3ABB758}" sibTransId="{F7141669-9869-4A50-B218-E696701DF2C2}"/>
    <dgm:cxn modelId="{90B24B34-96D3-4DF6-8DC9-55E396314937}" type="presOf" srcId="{8E991F88-7531-45FC-98C6-BE1EBDB1A69E}" destId="{6E6F8985-E7BF-4A45-B953-B8919732C44F}" srcOrd="0" destOrd="0" presId="urn:microsoft.com/office/officeart/2005/8/layout/hList7"/>
    <dgm:cxn modelId="{9297415D-2926-41EC-96D2-EF7DBB6C10A6}" type="presOf" srcId="{F9577ACB-0102-450D-8078-996E55F4D367}" destId="{09C5C705-CC8A-49F3-894B-0BEAF78C3916}" srcOrd="0" destOrd="0" presId="urn:microsoft.com/office/officeart/2005/8/layout/hList7"/>
    <dgm:cxn modelId="{F210364C-738C-4806-870E-CC48884B0563}" type="presOf" srcId="{1A8FF9F7-9691-48A0-8070-61930F2AC52B}" destId="{230547E8-87A5-4522-A2E2-7138AE41EBBB}" srcOrd="1" destOrd="0" presId="urn:microsoft.com/office/officeart/2005/8/layout/hList7"/>
    <dgm:cxn modelId="{195DB16C-1BED-44EB-818E-9921BE123880}" type="presOf" srcId="{5A9F6F0F-7A00-4E17-92E0-9783E99193C8}" destId="{E43CB407-3771-45B7-A1CB-F63026E22522}" srcOrd="1" destOrd="0" presId="urn:microsoft.com/office/officeart/2005/8/layout/hList7"/>
    <dgm:cxn modelId="{A1CF1952-22D9-41AB-9DD9-1FC6BD0ED636}" type="presOf" srcId="{0D5F578D-5ECB-400A-8F1E-997E020F896A}" destId="{4582FBF4-E34A-49FE-AEEA-6BDBA848ADA1}" srcOrd="0" destOrd="0" presId="urn:microsoft.com/office/officeart/2005/8/layout/hList7"/>
    <dgm:cxn modelId="{DCD70B83-C42A-47A0-8231-F49FC9871929}" srcId="{34ED0FDC-247B-4F66-A5AF-81231BF15FB6}" destId="{5A9F6F0F-7A00-4E17-92E0-9783E99193C8}" srcOrd="0" destOrd="0" parTransId="{50159F8A-416C-4020-A3D2-D1539DF07C7E}" sibTransId="{071C6F43-30DE-4440-B266-7C379AB818AA}"/>
    <dgm:cxn modelId="{48A84390-D4AE-44FF-AF12-9D3DC08F8BB4}" type="presOf" srcId="{34ED0FDC-247B-4F66-A5AF-81231BF15FB6}" destId="{90345AD5-DD8E-4528-A985-C4A9DAC690B7}" srcOrd="0" destOrd="0" presId="urn:microsoft.com/office/officeart/2005/8/layout/hList7"/>
    <dgm:cxn modelId="{94E3D0A3-15E0-4008-BF7F-6CD1D94DE571}" type="presOf" srcId="{D497931D-CE16-4AB9-904B-7F152E65D01F}" destId="{ECD70496-28E4-4056-AD38-AD632B0A114E}" srcOrd="0" destOrd="0" presId="urn:microsoft.com/office/officeart/2005/8/layout/hList7"/>
    <dgm:cxn modelId="{AE5424B4-1C8F-45C8-B427-43F1BCD1CB09}" type="presOf" srcId="{071C6F43-30DE-4440-B266-7C379AB818AA}" destId="{58A2C355-27A1-4230-B803-93750A4B014E}" srcOrd="0" destOrd="0" presId="urn:microsoft.com/office/officeart/2005/8/layout/hList7"/>
    <dgm:cxn modelId="{8D6A0ED2-A818-4383-90F4-B153363C8A68}" type="presOf" srcId="{1A8FF9F7-9691-48A0-8070-61930F2AC52B}" destId="{933AC8CD-B3C8-4FEC-ABAF-C44A8CEA9DE2}" srcOrd="0" destOrd="0" presId="urn:microsoft.com/office/officeart/2005/8/layout/hList7"/>
    <dgm:cxn modelId="{FCDC6FE7-CDED-4ABE-8527-60B0B86AD546}" srcId="{34ED0FDC-247B-4F66-A5AF-81231BF15FB6}" destId="{F9577ACB-0102-450D-8078-996E55F4D367}" srcOrd="1" destOrd="0" parTransId="{FCCC4460-8987-4A09-82C6-BEE1B41DC073}" sibTransId="{0D5F578D-5ECB-400A-8F1E-997E020F896A}"/>
    <dgm:cxn modelId="{66F871F1-DEAC-4FFA-99E8-575B04936C58}" type="presOf" srcId="{5A9F6F0F-7A00-4E17-92E0-9783E99193C8}" destId="{04D2AB9A-A224-47D1-B28A-47925C976689}" srcOrd="0" destOrd="0" presId="urn:microsoft.com/office/officeart/2005/8/layout/hList7"/>
    <dgm:cxn modelId="{69C2E7FE-3AE2-4023-9BFC-EBBFF9A812B5}" type="presOf" srcId="{D497931D-CE16-4AB9-904B-7F152E65D01F}" destId="{A2089A1E-7982-425F-BA00-E1C8EBED6EAF}" srcOrd="1" destOrd="0" presId="urn:microsoft.com/office/officeart/2005/8/layout/hList7"/>
    <dgm:cxn modelId="{8C5FBDEF-14B0-4514-8924-4731ECD1E415}" type="presParOf" srcId="{90345AD5-DD8E-4528-A985-C4A9DAC690B7}" destId="{B1FA7A95-2079-4ADC-A46B-4526D3787EDA}" srcOrd="0" destOrd="0" presId="urn:microsoft.com/office/officeart/2005/8/layout/hList7"/>
    <dgm:cxn modelId="{1E07AB2F-0700-43DB-A7F3-26263BE04616}" type="presParOf" srcId="{90345AD5-DD8E-4528-A985-C4A9DAC690B7}" destId="{F6D6575C-F3CE-45AC-9E16-F4F8E38B29EB}" srcOrd="1" destOrd="0" presId="urn:microsoft.com/office/officeart/2005/8/layout/hList7"/>
    <dgm:cxn modelId="{A3634E57-B693-494C-B8BD-2A60AD5D6BF5}" type="presParOf" srcId="{F6D6575C-F3CE-45AC-9E16-F4F8E38B29EB}" destId="{8CFD8FD8-E7E6-41CA-8BB9-B7CA04B84ACE}" srcOrd="0" destOrd="0" presId="urn:microsoft.com/office/officeart/2005/8/layout/hList7"/>
    <dgm:cxn modelId="{E6B21286-75DD-4E03-8EF8-F55CA1BF97D9}" type="presParOf" srcId="{8CFD8FD8-E7E6-41CA-8BB9-B7CA04B84ACE}" destId="{04D2AB9A-A224-47D1-B28A-47925C976689}" srcOrd="0" destOrd="0" presId="urn:microsoft.com/office/officeart/2005/8/layout/hList7"/>
    <dgm:cxn modelId="{CFAAB13A-C6A3-46A1-9562-A99919006355}" type="presParOf" srcId="{8CFD8FD8-E7E6-41CA-8BB9-B7CA04B84ACE}" destId="{E43CB407-3771-45B7-A1CB-F63026E22522}" srcOrd="1" destOrd="0" presId="urn:microsoft.com/office/officeart/2005/8/layout/hList7"/>
    <dgm:cxn modelId="{8FFE7658-07E5-4FB7-A415-168D7BA2BACB}" type="presParOf" srcId="{8CFD8FD8-E7E6-41CA-8BB9-B7CA04B84ACE}" destId="{0987D14A-95B0-49BF-8171-9FEABD0524DA}" srcOrd="2" destOrd="0" presId="urn:microsoft.com/office/officeart/2005/8/layout/hList7"/>
    <dgm:cxn modelId="{3E1D5D68-FFA1-41A0-BAE3-90F2985AB40F}" type="presParOf" srcId="{8CFD8FD8-E7E6-41CA-8BB9-B7CA04B84ACE}" destId="{290AA8CF-F85C-4AC9-BE62-8359183D9F4B}" srcOrd="3" destOrd="0" presId="urn:microsoft.com/office/officeart/2005/8/layout/hList7"/>
    <dgm:cxn modelId="{8C197D35-7BEE-4390-B364-143E2C1F6050}" type="presParOf" srcId="{F6D6575C-F3CE-45AC-9E16-F4F8E38B29EB}" destId="{58A2C355-27A1-4230-B803-93750A4B014E}" srcOrd="1" destOrd="0" presId="urn:microsoft.com/office/officeart/2005/8/layout/hList7"/>
    <dgm:cxn modelId="{8BB917E6-5D1C-42A2-AB7E-0043E9874914}" type="presParOf" srcId="{F6D6575C-F3CE-45AC-9E16-F4F8E38B29EB}" destId="{5706A916-9A0B-414D-9CCA-BA323D1F696C}" srcOrd="2" destOrd="0" presId="urn:microsoft.com/office/officeart/2005/8/layout/hList7"/>
    <dgm:cxn modelId="{6D95FF51-2DC9-4D2C-8E2A-2E9AF91CEC8B}" type="presParOf" srcId="{5706A916-9A0B-414D-9CCA-BA323D1F696C}" destId="{09C5C705-CC8A-49F3-894B-0BEAF78C3916}" srcOrd="0" destOrd="0" presId="urn:microsoft.com/office/officeart/2005/8/layout/hList7"/>
    <dgm:cxn modelId="{AE82F594-C453-4600-8962-422539DE5CA7}" type="presParOf" srcId="{5706A916-9A0B-414D-9CCA-BA323D1F696C}" destId="{A24675AB-582B-46D2-8E76-679525D8786D}" srcOrd="1" destOrd="0" presId="urn:microsoft.com/office/officeart/2005/8/layout/hList7"/>
    <dgm:cxn modelId="{9824DC0A-4428-4CC6-B82C-E9D620E0D258}" type="presParOf" srcId="{5706A916-9A0B-414D-9CCA-BA323D1F696C}" destId="{5753199D-665C-46DB-84D1-E7978E08D0F6}" srcOrd="2" destOrd="0" presId="urn:microsoft.com/office/officeart/2005/8/layout/hList7"/>
    <dgm:cxn modelId="{E42C1FD7-9E1B-485C-A078-B8585D8FC085}" type="presParOf" srcId="{5706A916-9A0B-414D-9CCA-BA323D1F696C}" destId="{AEC05F8A-230D-4867-B096-C88BDBE56E2D}" srcOrd="3" destOrd="0" presId="urn:microsoft.com/office/officeart/2005/8/layout/hList7"/>
    <dgm:cxn modelId="{5BFD7DFE-6B25-451D-973F-163264B1F065}" type="presParOf" srcId="{F6D6575C-F3CE-45AC-9E16-F4F8E38B29EB}" destId="{4582FBF4-E34A-49FE-AEEA-6BDBA848ADA1}" srcOrd="3" destOrd="0" presId="urn:microsoft.com/office/officeart/2005/8/layout/hList7"/>
    <dgm:cxn modelId="{0F461CA1-23A9-456F-BFB7-F7FB729018FA}" type="presParOf" srcId="{F6D6575C-F3CE-45AC-9E16-F4F8E38B29EB}" destId="{A3F60E85-1A90-4F0F-ABC7-20F55DC1F16E}" srcOrd="4" destOrd="0" presId="urn:microsoft.com/office/officeart/2005/8/layout/hList7"/>
    <dgm:cxn modelId="{AB17C625-5969-4C52-909E-BFEAA3CD5B31}" type="presParOf" srcId="{A3F60E85-1A90-4F0F-ABC7-20F55DC1F16E}" destId="{ECD70496-28E4-4056-AD38-AD632B0A114E}" srcOrd="0" destOrd="0" presId="urn:microsoft.com/office/officeart/2005/8/layout/hList7"/>
    <dgm:cxn modelId="{5D6B0124-1E21-4824-AF3D-FBECCEC02FA8}" type="presParOf" srcId="{A3F60E85-1A90-4F0F-ABC7-20F55DC1F16E}" destId="{A2089A1E-7982-425F-BA00-E1C8EBED6EAF}" srcOrd="1" destOrd="0" presId="urn:microsoft.com/office/officeart/2005/8/layout/hList7"/>
    <dgm:cxn modelId="{5C966DBE-3873-4D2A-86E0-B3CF265214AF}" type="presParOf" srcId="{A3F60E85-1A90-4F0F-ABC7-20F55DC1F16E}" destId="{D055514F-3B32-44B7-8EC6-FF44300EF624}" srcOrd="2" destOrd="0" presId="urn:microsoft.com/office/officeart/2005/8/layout/hList7"/>
    <dgm:cxn modelId="{726D90ED-B7B9-48C6-A42C-7AA21C1A608E}" type="presParOf" srcId="{A3F60E85-1A90-4F0F-ABC7-20F55DC1F16E}" destId="{DAEAD920-F55A-454D-9C71-F8CC219F027A}" srcOrd="3" destOrd="0" presId="urn:microsoft.com/office/officeart/2005/8/layout/hList7"/>
    <dgm:cxn modelId="{0873E46B-75F9-45B7-9C56-198D1D9D6BCD}" type="presParOf" srcId="{F6D6575C-F3CE-45AC-9E16-F4F8E38B29EB}" destId="{6E6F8985-E7BF-4A45-B953-B8919732C44F}" srcOrd="5" destOrd="0" presId="urn:microsoft.com/office/officeart/2005/8/layout/hList7"/>
    <dgm:cxn modelId="{87072083-A964-4605-B731-7EE7835A3611}" type="presParOf" srcId="{F6D6575C-F3CE-45AC-9E16-F4F8E38B29EB}" destId="{12FB7909-1D53-4C79-8B27-EE933F29FF3B}" srcOrd="6" destOrd="0" presId="urn:microsoft.com/office/officeart/2005/8/layout/hList7"/>
    <dgm:cxn modelId="{646BD756-660D-4E1C-B9F3-035718348C3F}" type="presParOf" srcId="{12FB7909-1D53-4C79-8B27-EE933F29FF3B}" destId="{933AC8CD-B3C8-4FEC-ABAF-C44A8CEA9DE2}" srcOrd="0" destOrd="0" presId="urn:microsoft.com/office/officeart/2005/8/layout/hList7"/>
    <dgm:cxn modelId="{E7133206-0B4A-4ACB-A1E2-5DEEB271CA24}" type="presParOf" srcId="{12FB7909-1D53-4C79-8B27-EE933F29FF3B}" destId="{230547E8-87A5-4522-A2E2-7138AE41EBBB}" srcOrd="1" destOrd="0" presId="urn:microsoft.com/office/officeart/2005/8/layout/hList7"/>
    <dgm:cxn modelId="{74607C83-800A-41DE-B83A-491E5CAEB64F}" type="presParOf" srcId="{12FB7909-1D53-4C79-8B27-EE933F29FF3B}" destId="{E55E2D81-67E4-41EF-B748-DE528DB98473}" srcOrd="2" destOrd="0" presId="urn:microsoft.com/office/officeart/2005/8/layout/hList7"/>
    <dgm:cxn modelId="{8213E69A-0961-4201-8991-EC7439CBAB64}" type="presParOf" srcId="{12FB7909-1D53-4C79-8B27-EE933F29FF3B}" destId="{F80B3FAF-3C02-43F0-8B68-C0CB1157E2A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ED0FDC-247B-4F66-A5AF-81231BF15FB6}" type="doc">
      <dgm:prSet loTypeId="urn:microsoft.com/office/officeart/2005/8/layout/hList7" loCatId="list" qsTypeId="urn:microsoft.com/office/officeart/2005/8/quickstyle/simple1" qsCatId="simple" csTypeId="urn:microsoft.com/office/officeart/2005/8/colors/accent1_2" csCatId="accent1" phldr="1"/>
      <dgm:spPr/>
    </dgm:pt>
    <dgm:pt modelId="{5A9F6F0F-7A00-4E17-92E0-9783E99193C8}">
      <dgm:prSet phldrT="[Text]" custT="1"/>
      <dgm:spPr/>
      <dgm:t>
        <a:bodyPr/>
        <a:lstStyle/>
        <a:p>
          <a:r>
            <a:rPr lang="en-US" altLang="en-US" sz="2800" dirty="0">
              <a:solidFill>
                <a:srgbClr val="FFFF00"/>
              </a:solidFill>
            </a:rPr>
            <a:t>Privacy</a:t>
          </a:r>
          <a:endParaRPr lang="en-US" sz="2800" dirty="0">
            <a:solidFill>
              <a:srgbClr val="FFFF00"/>
            </a:solidFill>
          </a:endParaRPr>
        </a:p>
      </dgm:t>
    </dgm:pt>
    <dgm:pt modelId="{50159F8A-416C-4020-A3D2-D1539DF07C7E}" type="parTrans" cxnId="{DCD70B83-C42A-47A0-8231-F49FC9871929}">
      <dgm:prSet/>
      <dgm:spPr/>
      <dgm:t>
        <a:bodyPr/>
        <a:lstStyle/>
        <a:p>
          <a:endParaRPr lang="en-US"/>
        </a:p>
      </dgm:t>
    </dgm:pt>
    <dgm:pt modelId="{071C6F43-30DE-4440-B266-7C379AB818AA}" type="sibTrans" cxnId="{DCD70B83-C42A-47A0-8231-F49FC9871929}">
      <dgm:prSet/>
      <dgm:spPr/>
      <dgm:t>
        <a:bodyPr/>
        <a:lstStyle/>
        <a:p>
          <a:endParaRPr lang="en-US"/>
        </a:p>
      </dgm:t>
    </dgm:pt>
    <dgm:pt modelId="{F9577ACB-0102-450D-8078-996E55F4D367}">
      <dgm:prSet custT="1"/>
      <dgm:spPr/>
      <dgm:t>
        <a:bodyPr/>
        <a:lstStyle/>
        <a:p>
          <a:r>
            <a:rPr lang="en-US" altLang="en-US" sz="2800" dirty="0">
              <a:solidFill>
                <a:srgbClr val="FFFF00"/>
              </a:solidFill>
            </a:rPr>
            <a:t>Public Information</a:t>
          </a:r>
        </a:p>
      </dgm:t>
    </dgm:pt>
    <dgm:pt modelId="{FCCC4460-8987-4A09-82C6-BEE1B41DC073}" type="parTrans" cxnId="{FCDC6FE7-CDED-4ABE-8527-60B0B86AD546}">
      <dgm:prSet/>
      <dgm:spPr/>
      <dgm:t>
        <a:bodyPr/>
        <a:lstStyle/>
        <a:p>
          <a:endParaRPr lang="en-US"/>
        </a:p>
      </dgm:t>
    </dgm:pt>
    <dgm:pt modelId="{0D5F578D-5ECB-400A-8F1E-997E020F896A}" type="sibTrans" cxnId="{FCDC6FE7-CDED-4ABE-8527-60B0B86AD546}">
      <dgm:prSet/>
      <dgm:spPr/>
      <dgm:t>
        <a:bodyPr/>
        <a:lstStyle/>
        <a:p>
          <a:endParaRPr lang="en-US"/>
        </a:p>
      </dgm:t>
    </dgm:pt>
    <dgm:pt modelId="{D497931D-CE16-4AB9-904B-7F152E65D01F}">
      <dgm:prSet custT="1"/>
      <dgm:spPr/>
      <dgm:t>
        <a:bodyPr/>
        <a:lstStyle/>
        <a:p>
          <a:r>
            <a:rPr lang="en-US" altLang="en-US" sz="2800" dirty="0">
              <a:solidFill>
                <a:srgbClr val="FFFF00"/>
              </a:solidFill>
            </a:rPr>
            <a:t>Review</a:t>
          </a:r>
        </a:p>
      </dgm:t>
    </dgm:pt>
    <dgm:pt modelId="{802442A9-4A65-48EE-B1EB-2680DDD566ED}" type="parTrans" cxnId="{E5A7C000-93B4-418C-8FCC-5A676CF2AECB}">
      <dgm:prSet/>
      <dgm:spPr/>
      <dgm:t>
        <a:bodyPr/>
        <a:lstStyle/>
        <a:p>
          <a:endParaRPr lang="en-US"/>
        </a:p>
      </dgm:t>
    </dgm:pt>
    <dgm:pt modelId="{8E991F88-7531-45FC-98C6-BE1EBDB1A69E}" type="sibTrans" cxnId="{E5A7C000-93B4-418C-8FCC-5A676CF2AECB}">
      <dgm:prSet/>
      <dgm:spPr/>
      <dgm:t>
        <a:bodyPr/>
        <a:lstStyle/>
        <a:p>
          <a:endParaRPr lang="en-US"/>
        </a:p>
      </dgm:t>
    </dgm:pt>
    <dgm:pt modelId="{1A8FF9F7-9691-48A0-8070-61930F2AC52B}">
      <dgm:prSet custT="1"/>
      <dgm:spPr/>
      <dgm:t>
        <a:bodyPr/>
        <a:lstStyle/>
        <a:p>
          <a:r>
            <a:rPr lang="en-US" altLang="en-US" sz="2800" dirty="0">
              <a:solidFill>
                <a:srgbClr val="FFFF00"/>
              </a:solidFill>
            </a:rPr>
            <a:t>Security </a:t>
          </a:r>
          <a:endParaRPr lang="en-US" sz="2800" dirty="0">
            <a:solidFill>
              <a:srgbClr val="FFFF00"/>
            </a:solidFill>
          </a:endParaRPr>
        </a:p>
      </dgm:t>
    </dgm:pt>
    <dgm:pt modelId="{08DFC0F9-C990-4146-8D21-E3E3F3ABB758}" type="parTrans" cxnId="{6A971531-B4C6-4DD9-8A0F-D355EC5632E5}">
      <dgm:prSet/>
      <dgm:spPr/>
      <dgm:t>
        <a:bodyPr/>
        <a:lstStyle/>
        <a:p>
          <a:endParaRPr lang="en-US"/>
        </a:p>
      </dgm:t>
    </dgm:pt>
    <dgm:pt modelId="{F7141669-9869-4A50-B218-E696701DF2C2}" type="sibTrans" cxnId="{6A971531-B4C6-4DD9-8A0F-D355EC5632E5}">
      <dgm:prSet/>
      <dgm:spPr/>
      <dgm:t>
        <a:bodyPr/>
        <a:lstStyle/>
        <a:p>
          <a:endParaRPr lang="en-US"/>
        </a:p>
      </dgm:t>
    </dgm:pt>
    <dgm:pt modelId="{90345AD5-DD8E-4528-A985-C4A9DAC690B7}" type="pres">
      <dgm:prSet presAssocID="{34ED0FDC-247B-4F66-A5AF-81231BF15FB6}" presName="Name0" presStyleCnt="0">
        <dgm:presLayoutVars>
          <dgm:dir/>
          <dgm:resizeHandles val="exact"/>
        </dgm:presLayoutVars>
      </dgm:prSet>
      <dgm:spPr/>
    </dgm:pt>
    <dgm:pt modelId="{B1FA7A95-2079-4ADC-A46B-4526D3787EDA}" type="pres">
      <dgm:prSet presAssocID="{34ED0FDC-247B-4F66-A5AF-81231BF15FB6}" presName="fgShape" presStyleLbl="fgShp" presStyleIdx="0" presStyleCnt="1"/>
      <dgm:spPr/>
    </dgm:pt>
    <dgm:pt modelId="{F6D6575C-F3CE-45AC-9E16-F4F8E38B29EB}" type="pres">
      <dgm:prSet presAssocID="{34ED0FDC-247B-4F66-A5AF-81231BF15FB6}" presName="linComp" presStyleCnt="0"/>
      <dgm:spPr/>
    </dgm:pt>
    <dgm:pt modelId="{8CFD8FD8-E7E6-41CA-8BB9-B7CA04B84ACE}" type="pres">
      <dgm:prSet presAssocID="{5A9F6F0F-7A00-4E17-92E0-9783E99193C8}" presName="compNode" presStyleCnt="0"/>
      <dgm:spPr/>
    </dgm:pt>
    <dgm:pt modelId="{04D2AB9A-A224-47D1-B28A-47925C976689}" type="pres">
      <dgm:prSet presAssocID="{5A9F6F0F-7A00-4E17-92E0-9783E99193C8}" presName="bkgdShape" presStyleLbl="node1" presStyleIdx="0" presStyleCnt="4"/>
      <dgm:spPr/>
    </dgm:pt>
    <dgm:pt modelId="{E43CB407-3771-45B7-A1CB-F63026E22522}" type="pres">
      <dgm:prSet presAssocID="{5A9F6F0F-7A00-4E17-92E0-9783E99193C8}" presName="nodeTx" presStyleLbl="node1" presStyleIdx="0" presStyleCnt="4">
        <dgm:presLayoutVars>
          <dgm:bulletEnabled val="1"/>
        </dgm:presLayoutVars>
      </dgm:prSet>
      <dgm:spPr/>
    </dgm:pt>
    <dgm:pt modelId="{0987D14A-95B0-49BF-8171-9FEABD0524DA}" type="pres">
      <dgm:prSet presAssocID="{5A9F6F0F-7A00-4E17-92E0-9783E99193C8}" presName="invisiNode" presStyleLbl="node1" presStyleIdx="0" presStyleCnt="4"/>
      <dgm:spPr/>
    </dgm:pt>
    <dgm:pt modelId="{290AA8CF-F85C-4AC9-BE62-8359183D9F4B}" type="pres">
      <dgm:prSet presAssocID="{5A9F6F0F-7A00-4E17-92E0-9783E99193C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58A2C355-27A1-4230-B803-93750A4B014E}" type="pres">
      <dgm:prSet presAssocID="{071C6F43-30DE-4440-B266-7C379AB818AA}" presName="sibTrans" presStyleLbl="sibTrans2D1" presStyleIdx="0" presStyleCnt="0"/>
      <dgm:spPr/>
    </dgm:pt>
    <dgm:pt modelId="{5706A916-9A0B-414D-9CCA-BA323D1F696C}" type="pres">
      <dgm:prSet presAssocID="{F9577ACB-0102-450D-8078-996E55F4D367}" presName="compNode" presStyleCnt="0"/>
      <dgm:spPr/>
    </dgm:pt>
    <dgm:pt modelId="{09C5C705-CC8A-49F3-894B-0BEAF78C3916}" type="pres">
      <dgm:prSet presAssocID="{F9577ACB-0102-450D-8078-996E55F4D367}" presName="bkgdShape" presStyleLbl="node1" presStyleIdx="1" presStyleCnt="4"/>
      <dgm:spPr/>
    </dgm:pt>
    <dgm:pt modelId="{A24675AB-582B-46D2-8E76-679525D8786D}" type="pres">
      <dgm:prSet presAssocID="{F9577ACB-0102-450D-8078-996E55F4D367}" presName="nodeTx" presStyleLbl="node1" presStyleIdx="1" presStyleCnt="4">
        <dgm:presLayoutVars>
          <dgm:bulletEnabled val="1"/>
        </dgm:presLayoutVars>
      </dgm:prSet>
      <dgm:spPr/>
    </dgm:pt>
    <dgm:pt modelId="{5753199D-665C-46DB-84D1-E7978E08D0F6}" type="pres">
      <dgm:prSet presAssocID="{F9577ACB-0102-450D-8078-996E55F4D367}" presName="invisiNode" presStyleLbl="node1" presStyleIdx="1" presStyleCnt="4"/>
      <dgm:spPr/>
    </dgm:pt>
    <dgm:pt modelId="{AEC05F8A-230D-4867-B096-C88BDBE56E2D}" type="pres">
      <dgm:prSet presAssocID="{F9577ACB-0102-450D-8078-996E55F4D367}"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dgm:spPr>
    </dgm:pt>
    <dgm:pt modelId="{4582FBF4-E34A-49FE-AEEA-6BDBA848ADA1}" type="pres">
      <dgm:prSet presAssocID="{0D5F578D-5ECB-400A-8F1E-997E020F896A}" presName="sibTrans" presStyleLbl="sibTrans2D1" presStyleIdx="0" presStyleCnt="0"/>
      <dgm:spPr/>
    </dgm:pt>
    <dgm:pt modelId="{A3F60E85-1A90-4F0F-ABC7-20F55DC1F16E}" type="pres">
      <dgm:prSet presAssocID="{D497931D-CE16-4AB9-904B-7F152E65D01F}" presName="compNode" presStyleCnt="0"/>
      <dgm:spPr/>
    </dgm:pt>
    <dgm:pt modelId="{ECD70496-28E4-4056-AD38-AD632B0A114E}" type="pres">
      <dgm:prSet presAssocID="{D497931D-CE16-4AB9-904B-7F152E65D01F}" presName="bkgdShape" presStyleLbl="node1" presStyleIdx="2" presStyleCnt="4"/>
      <dgm:spPr/>
    </dgm:pt>
    <dgm:pt modelId="{A2089A1E-7982-425F-BA00-E1C8EBED6EAF}" type="pres">
      <dgm:prSet presAssocID="{D497931D-CE16-4AB9-904B-7F152E65D01F}" presName="nodeTx" presStyleLbl="node1" presStyleIdx="2" presStyleCnt="4">
        <dgm:presLayoutVars>
          <dgm:bulletEnabled val="1"/>
        </dgm:presLayoutVars>
      </dgm:prSet>
      <dgm:spPr/>
    </dgm:pt>
    <dgm:pt modelId="{D055514F-3B32-44B7-8EC6-FF44300EF624}" type="pres">
      <dgm:prSet presAssocID="{D497931D-CE16-4AB9-904B-7F152E65D01F}" presName="invisiNode" presStyleLbl="node1" presStyleIdx="2" presStyleCnt="4"/>
      <dgm:spPr/>
    </dgm:pt>
    <dgm:pt modelId="{DAEAD920-F55A-454D-9C71-F8CC219F027A}" type="pres">
      <dgm:prSet presAssocID="{D497931D-CE16-4AB9-904B-7F152E65D01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pt>
    <dgm:pt modelId="{6E6F8985-E7BF-4A45-B953-B8919732C44F}" type="pres">
      <dgm:prSet presAssocID="{8E991F88-7531-45FC-98C6-BE1EBDB1A69E}" presName="sibTrans" presStyleLbl="sibTrans2D1" presStyleIdx="0" presStyleCnt="0"/>
      <dgm:spPr/>
    </dgm:pt>
    <dgm:pt modelId="{12FB7909-1D53-4C79-8B27-EE933F29FF3B}" type="pres">
      <dgm:prSet presAssocID="{1A8FF9F7-9691-48A0-8070-61930F2AC52B}" presName="compNode" presStyleCnt="0"/>
      <dgm:spPr/>
    </dgm:pt>
    <dgm:pt modelId="{933AC8CD-B3C8-4FEC-ABAF-C44A8CEA9DE2}" type="pres">
      <dgm:prSet presAssocID="{1A8FF9F7-9691-48A0-8070-61930F2AC52B}" presName="bkgdShape" presStyleLbl="node1" presStyleIdx="3" presStyleCnt="4"/>
      <dgm:spPr/>
    </dgm:pt>
    <dgm:pt modelId="{230547E8-87A5-4522-A2E2-7138AE41EBBB}" type="pres">
      <dgm:prSet presAssocID="{1A8FF9F7-9691-48A0-8070-61930F2AC52B}" presName="nodeTx" presStyleLbl="node1" presStyleIdx="3" presStyleCnt="4">
        <dgm:presLayoutVars>
          <dgm:bulletEnabled val="1"/>
        </dgm:presLayoutVars>
      </dgm:prSet>
      <dgm:spPr/>
    </dgm:pt>
    <dgm:pt modelId="{E55E2D81-67E4-41EF-B748-DE528DB98473}" type="pres">
      <dgm:prSet presAssocID="{1A8FF9F7-9691-48A0-8070-61930F2AC52B}" presName="invisiNode" presStyleLbl="node1" presStyleIdx="3" presStyleCnt="4"/>
      <dgm:spPr/>
    </dgm:pt>
    <dgm:pt modelId="{F80B3FAF-3C02-43F0-8B68-C0CB1157E2A8}" type="pres">
      <dgm:prSet presAssocID="{1A8FF9F7-9691-48A0-8070-61930F2AC52B}"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dgm:spPr>
    </dgm:pt>
  </dgm:ptLst>
  <dgm:cxnLst>
    <dgm:cxn modelId="{E5A7C000-93B4-418C-8FCC-5A676CF2AECB}" srcId="{34ED0FDC-247B-4F66-A5AF-81231BF15FB6}" destId="{D497931D-CE16-4AB9-904B-7F152E65D01F}" srcOrd="2" destOrd="0" parTransId="{802442A9-4A65-48EE-B1EB-2680DDD566ED}" sibTransId="{8E991F88-7531-45FC-98C6-BE1EBDB1A69E}"/>
    <dgm:cxn modelId="{B5B22B18-01C8-458B-9CE8-EF317A42EC8C}" type="presOf" srcId="{F9577ACB-0102-450D-8078-996E55F4D367}" destId="{A24675AB-582B-46D2-8E76-679525D8786D}" srcOrd="1" destOrd="0" presId="urn:microsoft.com/office/officeart/2005/8/layout/hList7"/>
    <dgm:cxn modelId="{6A971531-B4C6-4DD9-8A0F-D355EC5632E5}" srcId="{34ED0FDC-247B-4F66-A5AF-81231BF15FB6}" destId="{1A8FF9F7-9691-48A0-8070-61930F2AC52B}" srcOrd="3" destOrd="0" parTransId="{08DFC0F9-C990-4146-8D21-E3E3F3ABB758}" sibTransId="{F7141669-9869-4A50-B218-E696701DF2C2}"/>
    <dgm:cxn modelId="{90B24B34-96D3-4DF6-8DC9-55E396314937}" type="presOf" srcId="{8E991F88-7531-45FC-98C6-BE1EBDB1A69E}" destId="{6E6F8985-E7BF-4A45-B953-B8919732C44F}" srcOrd="0" destOrd="0" presId="urn:microsoft.com/office/officeart/2005/8/layout/hList7"/>
    <dgm:cxn modelId="{9297415D-2926-41EC-96D2-EF7DBB6C10A6}" type="presOf" srcId="{F9577ACB-0102-450D-8078-996E55F4D367}" destId="{09C5C705-CC8A-49F3-894B-0BEAF78C3916}" srcOrd="0" destOrd="0" presId="urn:microsoft.com/office/officeart/2005/8/layout/hList7"/>
    <dgm:cxn modelId="{F210364C-738C-4806-870E-CC48884B0563}" type="presOf" srcId="{1A8FF9F7-9691-48A0-8070-61930F2AC52B}" destId="{230547E8-87A5-4522-A2E2-7138AE41EBBB}" srcOrd="1" destOrd="0" presId="urn:microsoft.com/office/officeart/2005/8/layout/hList7"/>
    <dgm:cxn modelId="{195DB16C-1BED-44EB-818E-9921BE123880}" type="presOf" srcId="{5A9F6F0F-7A00-4E17-92E0-9783E99193C8}" destId="{E43CB407-3771-45B7-A1CB-F63026E22522}" srcOrd="1" destOrd="0" presId="urn:microsoft.com/office/officeart/2005/8/layout/hList7"/>
    <dgm:cxn modelId="{A1CF1952-22D9-41AB-9DD9-1FC6BD0ED636}" type="presOf" srcId="{0D5F578D-5ECB-400A-8F1E-997E020F896A}" destId="{4582FBF4-E34A-49FE-AEEA-6BDBA848ADA1}" srcOrd="0" destOrd="0" presId="urn:microsoft.com/office/officeart/2005/8/layout/hList7"/>
    <dgm:cxn modelId="{DCD70B83-C42A-47A0-8231-F49FC9871929}" srcId="{34ED0FDC-247B-4F66-A5AF-81231BF15FB6}" destId="{5A9F6F0F-7A00-4E17-92E0-9783E99193C8}" srcOrd="0" destOrd="0" parTransId="{50159F8A-416C-4020-A3D2-D1539DF07C7E}" sibTransId="{071C6F43-30DE-4440-B266-7C379AB818AA}"/>
    <dgm:cxn modelId="{48A84390-D4AE-44FF-AF12-9D3DC08F8BB4}" type="presOf" srcId="{34ED0FDC-247B-4F66-A5AF-81231BF15FB6}" destId="{90345AD5-DD8E-4528-A985-C4A9DAC690B7}" srcOrd="0" destOrd="0" presId="urn:microsoft.com/office/officeart/2005/8/layout/hList7"/>
    <dgm:cxn modelId="{94E3D0A3-15E0-4008-BF7F-6CD1D94DE571}" type="presOf" srcId="{D497931D-CE16-4AB9-904B-7F152E65D01F}" destId="{ECD70496-28E4-4056-AD38-AD632B0A114E}" srcOrd="0" destOrd="0" presId="urn:microsoft.com/office/officeart/2005/8/layout/hList7"/>
    <dgm:cxn modelId="{AE5424B4-1C8F-45C8-B427-43F1BCD1CB09}" type="presOf" srcId="{071C6F43-30DE-4440-B266-7C379AB818AA}" destId="{58A2C355-27A1-4230-B803-93750A4B014E}" srcOrd="0" destOrd="0" presId="urn:microsoft.com/office/officeart/2005/8/layout/hList7"/>
    <dgm:cxn modelId="{8D6A0ED2-A818-4383-90F4-B153363C8A68}" type="presOf" srcId="{1A8FF9F7-9691-48A0-8070-61930F2AC52B}" destId="{933AC8CD-B3C8-4FEC-ABAF-C44A8CEA9DE2}" srcOrd="0" destOrd="0" presId="urn:microsoft.com/office/officeart/2005/8/layout/hList7"/>
    <dgm:cxn modelId="{FCDC6FE7-CDED-4ABE-8527-60B0B86AD546}" srcId="{34ED0FDC-247B-4F66-A5AF-81231BF15FB6}" destId="{F9577ACB-0102-450D-8078-996E55F4D367}" srcOrd="1" destOrd="0" parTransId="{FCCC4460-8987-4A09-82C6-BEE1B41DC073}" sibTransId="{0D5F578D-5ECB-400A-8F1E-997E020F896A}"/>
    <dgm:cxn modelId="{66F871F1-DEAC-4FFA-99E8-575B04936C58}" type="presOf" srcId="{5A9F6F0F-7A00-4E17-92E0-9783E99193C8}" destId="{04D2AB9A-A224-47D1-B28A-47925C976689}" srcOrd="0" destOrd="0" presId="urn:microsoft.com/office/officeart/2005/8/layout/hList7"/>
    <dgm:cxn modelId="{69C2E7FE-3AE2-4023-9BFC-EBBFF9A812B5}" type="presOf" srcId="{D497931D-CE16-4AB9-904B-7F152E65D01F}" destId="{A2089A1E-7982-425F-BA00-E1C8EBED6EAF}" srcOrd="1" destOrd="0" presId="urn:microsoft.com/office/officeart/2005/8/layout/hList7"/>
    <dgm:cxn modelId="{8C5FBDEF-14B0-4514-8924-4731ECD1E415}" type="presParOf" srcId="{90345AD5-DD8E-4528-A985-C4A9DAC690B7}" destId="{B1FA7A95-2079-4ADC-A46B-4526D3787EDA}" srcOrd="0" destOrd="0" presId="urn:microsoft.com/office/officeart/2005/8/layout/hList7"/>
    <dgm:cxn modelId="{1E07AB2F-0700-43DB-A7F3-26263BE04616}" type="presParOf" srcId="{90345AD5-DD8E-4528-A985-C4A9DAC690B7}" destId="{F6D6575C-F3CE-45AC-9E16-F4F8E38B29EB}" srcOrd="1" destOrd="0" presId="urn:microsoft.com/office/officeart/2005/8/layout/hList7"/>
    <dgm:cxn modelId="{A3634E57-B693-494C-B8BD-2A60AD5D6BF5}" type="presParOf" srcId="{F6D6575C-F3CE-45AC-9E16-F4F8E38B29EB}" destId="{8CFD8FD8-E7E6-41CA-8BB9-B7CA04B84ACE}" srcOrd="0" destOrd="0" presId="urn:microsoft.com/office/officeart/2005/8/layout/hList7"/>
    <dgm:cxn modelId="{E6B21286-75DD-4E03-8EF8-F55CA1BF97D9}" type="presParOf" srcId="{8CFD8FD8-E7E6-41CA-8BB9-B7CA04B84ACE}" destId="{04D2AB9A-A224-47D1-B28A-47925C976689}" srcOrd="0" destOrd="0" presId="urn:microsoft.com/office/officeart/2005/8/layout/hList7"/>
    <dgm:cxn modelId="{CFAAB13A-C6A3-46A1-9562-A99919006355}" type="presParOf" srcId="{8CFD8FD8-E7E6-41CA-8BB9-B7CA04B84ACE}" destId="{E43CB407-3771-45B7-A1CB-F63026E22522}" srcOrd="1" destOrd="0" presId="urn:microsoft.com/office/officeart/2005/8/layout/hList7"/>
    <dgm:cxn modelId="{8FFE7658-07E5-4FB7-A415-168D7BA2BACB}" type="presParOf" srcId="{8CFD8FD8-E7E6-41CA-8BB9-B7CA04B84ACE}" destId="{0987D14A-95B0-49BF-8171-9FEABD0524DA}" srcOrd="2" destOrd="0" presId="urn:microsoft.com/office/officeart/2005/8/layout/hList7"/>
    <dgm:cxn modelId="{3E1D5D68-FFA1-41A0-BAE3-90F2985AB40F}" type="presParOf" srcId="{8CFD8FD8-E7E6-41CA-8BB9-B7CA04B84ACE}" destId="{290AA8CF-F85C-4AC9-BE62-8359183D9F4B}" srcOrd="3" destOrd="0" presId="urn:microsoft.com/office/officeart/2005/8/layout/hList7"/>
    <dgm:cxn modelId="{8C197D35-7BEE-4390-B364-143E2C1F6050}" type="presParOf" srcId="{F6D6575C-F3CE-45AC-9E16-F4F8E38B29EB}" destId="{58A2C355-27A1-4230-B803-93750A4B014E}" srcOrd="1" destOrd="0" presId="urn:microsoft.com/office/officeart/2005/8/layout/hList7"/>
    <dgm:cxn modelId="{8BB917E6-5D1C-42A2-AB7E-0043E9874914}" type="presParOf" srcId="{F6D6575C-F3CE-45AC-9E16-F4F8E38B29EB}" destId="{5706A916-9A0B-414D-9CCA-BA323D1F696C}" srcOrd="2" destOrd="0" presId="urn:microsoft.com/office/officeart/2005/8/layout/hList7"/>
    <dgm:cxn modelId="{6D95FF51-2DC9-4D2C-8E2A-2E9AF91CEC8B}" type="presParOf" srcId="{5706A916-9A0B-414D-9CCA-BA323D1F696C}" destId="{09C5C705-CC8A-49F3-894B-0BEAF78C3916}" srcOrd="0" destOrd="0" presId="urn:microsoft.com/office/officeart/2005/8/layout/hList7"/>
    <dgm:cxn modelId="{AE82F594-C453-4600-8962-422539DE5CA7}" type="presParOf" srcId="{5706A916-9A0B-414D-9CCA-BA323D1F696C}" destId="{A24675AB-582B-46D2-8E76-679525D8786D}" srcOrd="1" destOrd="0" presId="urn:microsoft.com/office/officeart/2005/8/layout/hList7"/>
    <dgm:cxn modelId="{9824DC0A-4428-4CC6-B82C-E9D620E0D258}" type="presParOf" srcId="{5706A916-9A0B-414D-9CCA-BA323D1F696C}" destId="{5753199D-665C-46DB-84D1-E7978E08D0F6}" srcOrd="2" destOrd="0" presId="urn:microsoft.com/office/officeart/2005/8/layout/hList7"/>
    <dgm:cxn modelId="{E42C1FD7-9E1B-485C-A078-B8585D8FC085}" type="presParOf" srcId="{5706A916-9A0B-414D-9CCA-BA323D1F696C}" destId="{AEC05F8A-230D-4867-B096-C88BDBE56E2D}" srcOrd="3" destOrd="0" presId="urn:microsoft.com/office/officeart/2005/8/layout/hList7"/>
    <dgm:cxn modelId="{5BFD7DFE-6B25-451D-973F-163264B1F065}" type="presParOf" srcId="{F6D6575C-F3CE-45AC-9E16-F4F8E38B29EB}" destId="{4582FBF4-E34A-49FE-AEEA-6BDBA848ADA1}" srcOrd="3" destOrd="0" presId="urn:microsoft.com/office/officeart/2005/8/layout/hList7"/>
    <dgm:cxn modelId="{0F461CA1-23A9-456F-BFB7-F7FB729018FA}" type="presParOf" srcId="{F6D6575C-F3CE-45AC-9E16-F4F8E38B29EB}" destId="{A3F60E85-1A90-4F0F-ABC7-20F55DC1F16E}" srcOrd="4" destOrd="0" presId="urn:microsoft.com/office/officeart/2005/8/layout/hList7"/>
    <dgm:cxn modelId="{AB17C625-5969-4C52-909E-BFEAA3CD5B31}" type="presParOf" srcId="{A3F60E85-1A90-4F0F-ABC7-20F55DC1F16E}" destId="{ECD70496-28E4-4056-AD38-AD632B0A114E}" srcOrd="0" destOrd="0" presId="urn:microsoft.com/office/officeart/2005/8/layout/hList7"/>
    <dgm:cxn modelId="{5D6B0124-1E21-4824-AF3D-FBECCEC02FA8}" type="presParOf" srcId="{A3F60E85-1A90-4F0F-ABC7-20F55DC1F16E}" destId="{A2089A1E-7982-425F-BA00-E1C8EBED6EAF}" srcOrd="1" destOrd="0" presId="urn:microsoft.com/office/officeart/2005/8/layout/hList7"/>
    <dgm:cxn modelId="{5C966DBE-3873-4D2A-86E0-B3CF265214AF}" type="presParOf" srcId="{A3F60E85-1A90-4F0F-ABC7-20F55DC1F16E}" destId="{D055514F-3B32-44B7-8EC6-FF44300EF624}" srcOrd="2" destOrd="0" presId="urn:microsoft.com/office/officeart/2005/8/layout/hList7"/>
    <dgm:cxn modelId="{726D90ED-B7B9-48C6-A42C-7AA21C1A608E}" type="presParOf" srcId="{A3F60E85-1A90-4F0F-ABC7-20F55DC1F16E}" destId="{DAEAD920-F55A-454D-9C71-F8CC219F027A}" srcOrd="3" destOrd="0" presId="urn:microsoft.com/office/officeart/2005/8/layout/hList7"/>
    <dgm:cxn modelId="{0873E46B-75F9-45B7-9C56-198D1D9D6BCD}" type="presParOf" srcId="{F6D6575C-F3CE-45AC-9E16-F4F8E38B29EB}" destId="{6E6F8985-E7BF-4A45-B953-B8919732C44F}" srcOrd="5" destOrd="0" presId="urn:microsoft.com/office/officeart/2005/8/layout/hList7"/>
    <dgm:cxn modelId="{87072083-A964-4605-B731-7EE7835A3611}" type="presParOf" srcId="{F6D6575C-F3CE-45AC-9E16-F4F8E38B29EB}" destId="{12FB7909-1D53-4C79-8B27-EE933F29FF3B}" srcOrd="6" destOrd="0" presId="urn:microsoft.com/office/officeart/2005/8/layout/hList7"/>
    <dgm:cxn modelId="{646BD756-660D-4E1C-B9F3-035718348C3F}" type="presParOf" srcId="{12FB7909-1D53-4C79-8B27-EE933F29FF3B}" destId="{933AC8CD-B3C8-4FEC-ABAF-C44A8CEA9DE2}" srcOrd="0" destOrd="0" presId="urn:microsoft.com/office/officeart/2005/8/layout/hList7"/>
    <dgm:cxn modelId="{E7133206-0B4A-4ACB-A1E2-5DEEB271CA24}" type="presParOf" srcId="{12FB7909-1D53-4C79-8B27-EE933F29FF3B}" destId="{230547E8-87A5-4522-A2E2-7138AE41EBBB}" srcOrd="1" destOrd="0" presId="urn:microsoft.com/office/officeart/2005/8/layout/hList7"/>
    <dgm:cxn modelId="{74607C83-800A-41DE-B83A-491E5CAEB64F}" type="presParOf" srcId="{12FB7909-1D53-4C79-8B27-EE933F29FF3B}" destId="{E55E2D81-67E4-41EF-B748-DE528DB98473}" srcOrd="2" destOrd="0" presId="urn:microsoft.com/office/officeart/2005/8/layout/hList7"/>
    <dgm:cxn modelId="{8213E69A-0961-4201-8991-EC7439CBAB64}" type="presParOf" srcId="{12FB7909-1D53-4C79-8B27-EE933F29FF3B}" destId="{F80B3FAF-3C02-43F0-8B68-C0CB1157E2A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6298D8-27C6-4FC0-AEF0-C7B01AB4E139}" type="doc">
      <dgm:prSet loTypeId="urn:microsoft.com/office/officeart/2016/7/layout/VerticalSolidActionList" loCatId="List" qsTypeId="urn:microsoft.com/office/officeart/2005/8/quickstyle/simple1" qsCatId="simple" csTypeId="urn:microsoft.com/office/officeart/2005/8/colors/colorful3" csCatId="colorful" phldr="1"/>
      <dgm:spPr/>
      <dgm:t>
        <a:bodyPr/>
        <a:lstStyle/>
        <a:p>
          <a:endParaRPr lang="en-US"/>
        </a:p>
      </dgm:t>
    </dgm:pt>
    <dgm:pt modelId="{53308501-5D3A-4FBE-9F20-E1C347FB0B9D}">
      <dgm:prSet/>
      <dgm:spPr/>
      <dgm:t>
        <a:bodyPr/>
        <a:lstStyle/>
        <a:p>
          <a:r>
            <a:rPr lang="en-US" dirty="0"/>
            <a:t>1</a:t>
          </a:r>
        </a:p>
      </dgm:t>
    </dgm:pt>
    <dgm:pt modelId="{41AA317E-6D50-4E24-A6BB-A488810A3E36}" type="parTrans" cxnId="{E8014257-AEC3-4178-A1BC-6B096E4849F6}">
      <dgm:prSet/>
      <dgm:spPr/>
      <dgm:t>
        <a:bodyPr/>
        <a:lstStyle/>
        <a:p>
          <a:endParaRPr lang="en-US"/>
        </a:p>
      </dgm:t>
    </dgm:pt>
    <dgm:pt modelId="{94FBD452-26D7-430E-BDF9-6ADBBF01D11D}" type="sibTrans" cxnId="{E8014257-AEC3-4178-A1BC-6B096E4849F6}">
      <dgm:prSet/>
      <dgm:spPr/>
      <dgm:t>
        <a:bodyPr/>
        <a:lstStyle/>
        <a:p>
          <a:endParaRPr lang="en-US"/>
        </a:p>
      </dgm:t>
    </dgm:pt>
    <dgm:pt modelId="{BEB2BD87-73B1-4C29-8416-FD50102BB5A1}">
      <dgm:prSet custT="1"/>
      <dgm:spPr/>
      <dgm:t>
        <a:bodyPr/>
        <a:lstStyle/>
        <a:p>
          <a:r>
            <a:rPr lang="en-US" sz="2000" b="1" dirty="0"/>
            <a:t>Identify relevant state laws relating to access and disclosure of patients' health information (7 years)</a:t>
          </a:r>
        </a:p>
      </dgm:t>
    </dgm:pt>
    <dgm:pt modelId="{0CE9DB0A-3970-4D58-A774-884CFD937F7C}" type="parTrans" cxnId="{28D53869-E4B5-4216-B296-F5612D818E87}">
      <dgm:prSet/>
      <dgm:spPr/>
      <dgm:t>
        <a:bodyPr/>
        <a:lstStyle/>
        <a:p>
          <a:endParaRPr lang="en-US"/>
        </a:p>
      </dgm:t>
    </dgm:pt>
    <dgm:pt modelId="{4D012FDA-69E5-4A12-A902-BCAB4D372B11}" type="sibTrans" cxnId="{28D53869-E4B5-4216-B296-F5612D818E87}">
      <dgm:prSet/>
      <dgm:spPr/>
      <dgm:t>
        <a:bodyPr/>
        <a:lstStyle/>
        <a:p>
          <a:endParaRPr lang="en-US"/>
        </a:p>
      </dgm:t>
    </dgm:pt>
    <dgm:pt modelId="{42D2CAF4-9738-46CA-A3D0-699E8D51DBC8}">
      <dgm:prSet/>
      <dgm:spPr/>
      <dgm:t>
        <a:bodyPr/>
        <a:lstStyle/>
        <a:p>
          <a:r>
            <a:rPr lang="en-US" dirty="0"/>
            <a:t>2</a:t>
          </a:r>
        </a:p>
      </dgm:t>
    </dgm:pt>
    <dgm:pt modelId="{20A20512-33A9-4660-B683-A097897F3E71}" type="parTrans" cxnId="{2EB2AA18-7171-41B8-AD10-13839E1D8B50}">
      <dgm:prSet/>
      <dgm:spPr/>
      <dgm:t>
        <a:bodyPr/>
        <a:lstStyle/>
        <a:p>
          <a:endParaRPr lang="en-US"/>
        </a:p>
      </dgm:t>
    </dgm:pt>
    <dgm:pt modelId="{F4753BDC-A240-4E40-9BB3-9963977B43E0}" type="sibTrans" cxnId="{2EB2AA18-7171-41B8-AD10-13839E1D8B50}">
      <dgm:prSet/>
      <dgm:spPr/>
      <dgm:t>
        <a:bodyPr/>
        <a:lstStyle/>
        <a:p>
          <a:endParaRPr lang="en-US"/>
        </a:p>
      </dgm:t>
    </dgm:pt>
    <dgm:pt modelId="{4C88363A-93F2-4753-ABAB-1EBCC807C211}">
      <dgm:prSet custT="1"/>
      <dgm:spPr/>
      <dgm:t>
        <a:bodyPr/>
        <a:lstStyle/>
        <a:p>
          <a:r>
            <a:rPr lang="en-US" sz="2000" b="1" dirty="0"/>
            <a:t>Create a list of privacy concerns with policies &amp; procedures to resolve the concerns</a:t>
          </a:r>
        </a:p>
      </dgm:t>
    </dgm:pt>
    <dgm:pt modelId="{6FFE1D96-5088-4AD9-B119-47BA3421A86B}" type="parTrans" cxnId="{BBC82B97-4C1E-4062-B860-15279E41C629}">
      <dgm:prSet/>
      <dgm:spPr/>
      <dgm:t>
        <a:bodyPr/>
        <a:lstStyle/>
        <a:p>
          <a:endParaRPr lang="en-US"/>
        </a:p>
      </dgm:t>
    </dgm:pt>
    <dgm:pt modelId="{8FACF2F0-6E5D-4703-9F5D-62103D87BDC7}" type="sibTrans" cxnId="{BBC82B97-4C1E-4062-B860-15279E41C629}">
      <dgm:prSet/>
      <dgm:spPr/>
      <dgm:t>
        <a:bodyPr/>
        <a:lstStyle/>
        <a:p>
          <a:endParaRPr lang="en-US"/>
        </a:p>
      </dgm:t>
    </dgm:pt>
    <dgm:pt modelId="{E38D475A-B5D8-4E5A-87E6-A373C5D815F6}">
      <dgm:prSet/>
      <dgm:spPr/>
      <dgm:t>
        <a:bodyPr/>
        <a:lstStyle/>
        <a:p>
          <a:r>
            <a:rPr lang="en-US" dirty="0"/>
            <a:t>3</a:t>
          </a:r>
        </a:p>
      </dgm:t>
    </dgm:pt>
    <dgm:pt modelId="{C244E81C-5B95-40E6-845E-0E9086B6B506}" type="parTrans" cxnId="{888A66EE-3D2F-4A03-84AB-695C6EFC57C9}">
      <dgm:prSet/>
      <dgm:spPr/>
      <dgm:t>
        <a:bodyPr/>
        <a:lstStyle/>
        <a:p>
          <a:endParaRPr lang="en-US"/>
        </a:p>
      </dgm:t>
    </dgm:pt>
    <dgm:pt modelId="{63347920-ECAC-45AB-8FFA-1B8F18304ADC}" type="sibTrans" cxnId="{888A66EE-3D2F-4A03-84AB-695C6EFC57C9}">
      <dgm:prSet/>
      <dgm:spPr/>
      <dgm:t>
        <a:bodyPr/>
        <a:lstStyle/>
        <a:p>
          <a:endParaRPr lang="en-US"/>
        </a:p>
      </dgm:t>
    </dgm:pt>
    <dgm:pt modelId="{ECDA88BE-7388-443C-BE0B-5429A610730E}">
      <dgm:prSet custT="1"/>
      <dgm:spPr/>
      <dgm:t>
        <a:bodyPr/>
        <a:lstStyle/>
        <a:p>
          <a:r>
            <a:rPr lang="en-US" sz="2000" b="1" dirty="0"/>
            <a:t>Identify every staff member and the level of access to patient information they are permitted</a:t>
          </a:r>
        </a:p>
      </dgm:t>
    </dgm:pt>
    <dgm:pt modelId="{F87F6D71-2C20-4062-97A6-C00A685F930F}" type="parTrans" cxnId="{B36F40B0-88A0-4B4F-A886-41B26F820279}">
      <dgm:prSet/>
      <dgm:spPr/>
      <dgm:t>
        <a:bodyPr/>
        <a:lstStyle/>
        <a:p>
          <a:endParaRPr lang="en-US"/>
        </a:p>
      </dgm:t>
    </dgm:pt>
    <dgm:pt modelId="{4E9211AE-0BC8-4A93-A51D-BE89D5AC3C97}" type="sibTrans" cxnId="{B36F40B0-88A0-4B4F-A886-41B26F820279}">
      <dgm:prSet/>
      <dgm:spPr/>
      <dgm:t>
        <a:bodyPr/>
        <a:lstStyle/>
        <a:p>
          <a:endParaRPr lang="en-US"/>
        </a:p>
      </dgm:t>
    </dgm:pt>
    <dgm:pt modelId="{E3423EAF-2869-45D2-BE00-E5DAF9C258F7}">
      <dgm:prSet/>
      <dgm:spPr/>
      <dgm:t>
        <a:bodyPr/>
        <a:lstStyle/>
        <a:p>
          <a:r>
            <a:rPr lang="en-US" dirty="0"/>
            <a:t>4</a:t>
          </a:r>
        </a:p>
      </dgm:t>
    </dgm:pt>
    <dgm:pt modelId="{3BF56A68-EA3C-487D-961B-4335742EB697}" type="parTrans" cxnId="{833AAF74-868E-4852-983D-CEE78C25B271}">
      <dgm:prSet/>
      <dgm:spPr/>
      <dgm:t>
        <a:bodyPr/>
        <a:lstStyle/>
        <a:p>
          <a:endParaRPr lang="en-US"/>
        </a:p>
      </dgm:t>
    </dgm:pt>
    <dgm:pt modelId="{FC69B23F-A76C-4A78-8CC7-DB971D028874}" type="sibTrans" cxnId="{833AAF74-868E-4852-983D-CEE78C25B271}">
      <dgm:prSet/>
      <dgm:spPr/>
      <dgm:t>
        <a:bodyPr/>
        <a:lstStyle/>
        <a:p>
          <a:endParaRPr lang="en-US"/>
        </a:p>
      </dgm:t>
    </dgm:pt>
    <dgm:pt modelId="{8D958324-0541-4337-A187-3E613D8EA68E}">
      <dgm:prSet custT="1"/>
      <dgm:spPr/>
      <dgm:t>
        <a:bodyPr/>
        <a:lstStyle/>
        <a:p>
          <a:r>
            <a:rPr lang="en-US" sz="2000" b="1" dirty="0"/>
            <a:t>Create policies &amp; procedures for the patient to gain access to their relevant health information</a:t>
          </a:r>
        </a:p>
      </dgm:t>
    </dgm:pt>
    <dgm:pt modelId="{8FFD0EA9-67C8-451A-B838-44B76834959A}" type="parTrans" cxnId="{993728DB-9C5E-4B02-9B6C-06637770B777}">
      <dgm:prSet/>
      <dgm:spPr/>
      <dgm:t>
        <a:bodyPr/>
        <a:lstStyle/>
        <a:p>
          <a:endParaRPr lang="en-US"/>
        </a:p>
      </dgm:t>
    </dgm:pt>
    <dgm:pt modelId="{CCA565A2-9A28-4977-8186-3582D7C8A00C}" type="sibTrans" cxnId="{993728DB-9C5E-4B02-9B6C-06637770B777}">
      <dgm:prSet/>
      <dgm:spPr/>
      <dgm:t>
        <a:bodyPr/>
        <a:lstStyle/>
        <a:p>
          <a:endParaRPr lang="en-US"/>
        </a:p>
      </dgm:t>
    </dgm:pt>
    <dgm:pt modelId="{ED1876FA-CC78-4AE3-A4D7-2C301F7E53F4}">
      <dgm:prSet/>
      <dgm:spPr/>
      <dgm:t>
        <a:bodyPr/>
        <a:lstStyle/>
        <a:p>
          <a:r>
            <a:rPr lang="en-US" dirty="0"/>
            <a:t>5</a:t>
          </a:r>
        </a:p>
      </dgm:t>
    </dgm:pt>
    <dgm:pt modelId="{90DEA3E3-22D9-4F82-95FE-4A7623AF4D3E}" type="parTrans" cxnId="{B05DCECA-7E90-4D03-AB7B-AD26B91473FE}">
      <dgm:prSet/>
      <dgm:spPr/>
      <dgm:t>
        <a:bodyPr/>
        <a:lstStyle/>
        <a:p>
          <a:endParaRPr lang="en-US"/>
        </a:p>
      </dgm:t>
    </dgm:pt>
    <dgm:pt modelId="{226D60DC-9F09-4468-91F1-B925CD8C2771}" type="sibTrans" cxnId="{B05DCECA-7E90-4D03-AB7B-AD26B91473FE}">
      <dgm:prSet/>
      <dgm:spPr/>
      <dgm:t>
        <a:bodyPr/>
        <a:lstStyle/>
        <a:p>
          <a:endParaRPr lang="en-US"/>
        </a:p>
      </dgm:t>
    </dgm:pt>
    <dgm:pt modelId="{3376A311-AFBA-4D2F-88CD-E39791FAD343}">
      <dgm:prSet custT="1"/>
      <dgm:spPr/>
      <dgm:t>
        <a:bodyPr/>
        <a:lstStyle/>
        <a:p>
          <a:r>
            <a:rPr lang="en-US" sz="2000" b="1" dirty="0"/>
            <a:t>Create policies &amp; procedures for the patient to amend their own health information</a:t>
          </a:r>
        </a:p>
      </dgm:t>
    </dgm:pt>
    <dgm:pt modelId="{3CCC7382-BD25-457C-918A-8DBB4E6DC251}" type="parTrans" cxnId="{A374D5C7-2F27-4BF5-BF82-727028626C2E}">
      <dgm:prSet/>
      <dgm:spPr/>
      <dgm:t>
        <a:bodyPr/>
        <a:lstStyle/>
        <a:p>
          <a:endParaRPr lang="en-US"/>
        </a:p>
      </dgm:t>
    </dgm:pt>
    <dgm:pt modelId="{DC126105-BE73-4A1F-80BD-D9A1B0944FEC}" type="sibTrans" cxnId="{A374D5C7-2F27-4BF5-BF82-727028626C2E}">
      <dgm:prSet/>
      <dgm:spPr/>
      <dgm:t>
        <a:bodyPr/>
        <a:lstStyle/>
        <a:p>
          <a:endParaRPr lang="en-US"/>
        </a:p>
      </dgm:t>
    </dgm:pt>
    <dgm:pt modelId="{DB667149-2330-46D5-826E-BCC4AF19E032}" type="pres">
      <dgm:prSet presAssocID="{EB6298D8-27C6-4FC0-AEF0-C7B01AB4E139}" presName="Name0" presStyleCnt="0">
        <dgm:presLayoutVars>
          <dgm:dir/>
          <dgm:animLvl val="lvl"/>
          <dgm:resizeHandles val="exact"/>
        </dgm:presLayoutVars>
      </dgm:prSet>
      <dgm:spPr/>
    </dgm:pt>
    <dgm:pt modelId="{F4894494-B3B9-417E-AE84-71A4F564BEA8}" type="pres">
      <dgm:prSet presAssocID="{53308501-5D3A-4FBE-9F20-E1C347FB0B9D}" presName="linNode" presStyleCnt="0"/>
      <dgm:spPr/>
    </dgm:pt>
    <dgm:pt modelId="{160E0646-6C3D-419D-B527-154CCB8BE99E}" type="pres">
      <dgm:prSet presAssocID="{53308501-5D3A-4FBE-9F20-E1C347FB0B9D}" presName="parentText" presStyleLbl="alignNode1" presStyleIdx="0" presStyleCnt="5">
        <dgm:presLayoutVars>
          <dgm:chMax val="1"/>
          <dgm:bulletEnabled/>
        </dgm:presLayoutVars>
      </dgm:prSet>
      <dgm:spPr/>
    </dgm:pt>
    <dgm:pt modelId="{1BE342BD-2F49-4CD5-8962-87541B820BFA}" type="pres">
      <dgm:prSet presAssocID="{53308501-5D3A-4FBE-9F20-E1C347FB0B9D}" presName="descendantText" presStyleLbl="alignAccFollowNode1" presStyleIdx="0" presStyleCnt="5">
        <dgm:presLayoutVars>
          <dgm:bulletEnabled/>
        </dgm:presLayoutVars>
      </dgm:prSet>
      <dgm:spPr/>
    </dgm:pt>
    <dgm:pt modelId="{8ECD9DFA-FFC4-4A1E-84F4-613ED7571DE3}" type="pres">
      <dgm:prSet presAssocID="{94FBD452-26D7-430E-BDF9-6ADBBF01D11D}" presName="sp" presStyleCnt="0"/>
      <dgm:spPr/>
    </dgm:pt>
    <dgm:pt modelId="{F49EB251-BEE2-4CA2-8E2A-3F106300720D}" type="pres">
      <dgm:prSet presAssocID="{42D2CAF4-9738-46CA-A3D0-699E8D51DBC8}" presName="linNode" presStyleCnt="0"/>
      <dgm:spPr/>
    </dgm:pt>
    <dgm:pt modelId="{25FD7454-4610-4E24-82FB-F3801917932E}" type="pres">
      <dgm:prSet presAssocID="{42D2CAF4-9738-46CA-A3D0-699E8D51DBC8}" presName="parentText" presStyleLbl="alignNode1" presStyleIdx="1" presStyleCnt="5">
        <dgm:presLayoutVars>
          <dgm:chMax val="1"/>
          <dgm:bulletEnabled/>
        </dgm:presLayoutVars>
      </dgm:prSet>
      <dgm:spPr/>
    </dgm:pt>
    <dgm:pt modelId="{5CA1912A-44A4-4CAB-86E1-0963AF6D9793}" type="pres">
      <dgm:prSet presAssocID="{42D2CAF4-9738-46CA-A3D0-699E8D51DBC8}" presName="descendantText" presStyleLbl="alignAccFollowNode1" presStyleIdx="1" presStyleCnt="5">
        <dgm:presLayoutVars>
          <dgm:bulletEnabled/>
        </dgm:presLayoutVars>
      </dgm:prSet>
      <dgm:spPr/>
    </dgm:pt>
    <dgm:pt modelId="{FB300934-20E3-4AFA-9498-FF0D88B2A98E}" type="pres">
      <dgm:prSet presAssocID="{F4753BDC-A240-4E40-9BB3-9963977B43E0}" presName="sp" presStyleCnt="0"/>
      <dgm:spPr/>
    </dgm:pt>
    <dgm:pt modelId="{66F8A83E-49D8-4D97-9619-E11FE7CA1D87}" type="pres">
      <dgm:prSet presAssocID="{E38D475A-B5D8-4E5A-87E6-A373C5D815F6}" presName="linNode" presStyleCnt="0"/>
      <dgm:spPr/>
    </dgm:pt>
    <dgm:pt modelId="{E3A34490-6909-46C2-94FE-336985EE36CE}" type="pres">
      <dgm:prSet presAssocID="{E38D475A-B5D8-4E5A-87E6-A373C5D815F6}" presName="parentText" presStyleLbl="alignNode1" presStyleIdx="2" presStyleCnt="5">
        <dgm:presLayoutVars>
          <dgm:chMax val="1"/>
          <dgm:bulletEnabled/>
        </dgm:presLayoutVars>
      </dgm:prSet>
      <dgm:spPr/>
    </dgm:pt>
    <dgm:pt modelId="{A91B227B-7B32-4540-9F83-FAA95EB3076C}" type="pres">
      <dgm:prSet presAssocID="{E38D475A-B5D8-4E5A-87E6-A373C5D815F6}" presName="descendantText" presStyleLbl="alignAccFollowNode1" presStyleIdx="2" presStyleCnt="5">
        <dgm:presLayoutVars>
          <dgm:bulletEnabled/>
        </dgm:presLayoutVars>
      </dgm:prSet>
      <dgm:spPr/>
    </dgm:pt>
    <dgm:pt modelId="{F8C80425-DB26-4C9C-BFEE-B100CDDF26A4}" type="pres">
      <dgm:prSet presAssocID="{63347920-ECAC-45AB-8FFA-1B8F18304ADC}" presName="sp" presStyleCnt="0"/>
      <dgm:spPr/>
    </dgm:pt>
    <dgm:pt modelId="{1A866C89-777F-48D2-B56C-089D95602AD2}" type="pres">
      <dgm:prSet presAssocID="{E3423EAF-2869-45D2-BE00-E5DAF9C258F7}" presName="linNode" presStyleCnt="0"/>
      <dgm:spPr/>
    </dgm:pt>
    <dgm:pt modelId="{3AD6511D-65FC-43FE-8F3A-77B4E84ECB89}" type="pres">
      <dgm:prSet presAssocID="{E3423EAF-2869-45D2-BE00-E5DAF9C258F7}" presName="parentText" presStyleLbl="alignNode1" presStyleIdx="3" presStyleCnt="5">
        <dgm:presLayoutVars>
          <dgm:chMax val="1"/>
          <dgm:bulletEnabled/>
        </dgm:presLayoutVars>
      </dgm:prSet>
      <dgm:spPr/>
    </dgm:pt>
    <dgm:pt modelId="{1116B02A-B40D-4CDF-9D82-A90610DC74A4}" type="pres">
      <dgm:prSet presAssocID="{E3423EAF-2869-45D2-BE00-E5DAF9C258F7}" presName="descendantText" presStyleLbl="alignAccFollowNode1" presStyleIdx="3" presStyleCnt="5">
        <dgm:presLayoutVars>
          <dgm:bulletEnabled/>
        </dgm:presLayoutVars>
      </dgm:prSet>
      <dgm:spPr/>
    </dgm:pt>
    <dgm:pt modelId="{0F4E9B84-BB9A-4702-B7CF-38DDB542B45B}" type="pres">
      <dgm:prSet presAssocID="{FC69B23F-A76C-4A78-8CC7-DB971D028874}" presName="sp" presStyleCnt="0"/>
      <dgm:spPr/>
    </dgm:pt>
    <dgm:pt modelId="{706D21D1-7EE8-45E8-BA9F-02CC073DAA2A}" type="pres">
      <dgm:prSet presAssocID="{ED1876FA-CC78-4AE3-A4D7-2C301F7E53F4}" presName="linNode" presStyleCnt="0"/>
      <dgm:spPr/>
    </dgm:pt>
    <dgm:pt modelId="{E27874B5-6E55-4F31-B212-62003DDD2FF6}" type="pres">
      <dgm:prSet presAssocID="{ED1876FA-CC78-4AE3-A4D7-2C301F7E53F4}" presName="parentText" presStyleLbl="alignNode1" presStyleIdx="4" presStyleCnt="5">
        <dgm:presLayoutVars>
          <dgm:chMax val="1"/>
          <dgm:bulletEnabled/>
        </dgm:presLayoutVars>
      </dgm:prSet>
      <dgm:spPr/>
    </dgm:pt>
    <dgm:pt modelId="{679B7DF3-DE73-4248-87AC-7E7A6FD32323}" type="pres">
      <dgm:prSet presAssocID="{ED1876FA-CC78-4AE3-A4D7-2C301F7E53F4}" presName="descendantText" presStyleLbl="alignAccFollowNode1" presStyleIdx="4" presStyleCnt="5">
        <dgm:presLayoutVars>
          <dgm:bulletEnabled/>
        </dgm:presLayoutVars>
      </dgm:prSet>
      <dgm:spPr/>
    </dgm:pt>
  </dgm:ptLst>
  <dgm:cxnLst>
    <dgm:cxn modelId="{491E9B11-F515-4AEE-B090-841E7B194073}" type="presOf" srcId="{42D2CAF4-9738-46CA-A3D0-699E8D51DBC8}" destId="{25FD7454-4610-4E24-82FB-F3801917932E}" srcOrd="0" destOrd="0" presId="urn:microsoft.com/office/officeart/2016/7/layout/VerticalSolidActionList"/>
    <dgm:cxn modelId="{3E564813-DDDD-4437-9052-80E7EA151AE6}" type="presOf" srcId="{EB6298D8-27C6-4FC0-AEF0-C7B01AB4E139}" destId="{DB667149-2330-46D5-826E-BCC4AF19E032}" srcOrd="0" destOrd="0" presId="urn:microsoft.com/office/officeart/2016/7/layout/VerticalSolidActionList"/>
    <dgm:cxn modelId="{2EB2AA18-7171-41B8-AD10-13839E1D8B50}" srcId="{EB6298D8-27C6-4FC0-AEF0-C7B01AB4E139}" destId="{42D2CAF4-9738-46CA-A3D0-699E8D51DBC8}" srcOrd="1" destOrd="0" parTransId="{20A20512-33A9-4660-B683-A097897F3E71}" sibTransId="{F4753BDC-A240-4E40-9BB3-9963977B43E0}"/>
    <dgm:cxn modelId="{48108135-0EA1-4160-A72D-34BB57AA677F}" type="presOf" srcId="{E3423EAF-2869-45D2-BE00-E5DAF9C258F7}" destId="{3AD6511D-65FC-43FE-8F3A-77B4E84ECB89}" srcOrd="0" destOrd="0" presId="urn:microsoft.com/office/officeart/2016/7/layout/VerticalSolidActionList"/>
    <dgm:cxn modelId="{5B8DE83E-DC67-4269-B6F8-9B37841F42F3}" type="presOf" srcId="{4C88363A-93F2-4753-ABAB-1EBCC807C211}" destId="{5CA1912A-44A4-4CAB-86E1-0963AF6D9793}" srcOrd="0" destOrd="0" presId="urn:microsoft.com/office/officeart/2016/7/layout/VerticalSolidActionList"/>
    <dgm:cxn modelId="{E9A1E75D-BD25-4B3C-8CCF-B5CAD2F84EBC}" type="presOf" srcId="{8D958324-0541-4337-A187-3E613D8EA68E}" destId="{1116B02A-B40D-4CDF-9D82-A90610DC74A4}" srcOrd="0" destOrd="0" presId="urn:microsoft.com/office/officeart/2016/7/layout/VerticalSolidActionList"/>
    <dgm:cxn modelId="{66631D61-9B83-4B0A-9765-E3FBA7573851}" type="presOf" srcId="{53308501-5D3A-4FBE-9F20-E1C347FB0B9D}" destId="{160E0646-6C3D-419D-B527-154CCB8BE99E}" srcOrd="0" destOrd="0" presId="urn:microsoft.com/office/officeart/2016/7/layout/VerticalSolidActionList"/>
    <dgm:cxn modelId="{28D53869-E4B5-4216-B296-F5612D818E87}" srcId="{53308501-5D3A-4FBE-9F20-E1C347FB0B9D}" destId="{BEB2BD87-73B1-4C29-8416-FD50102BB5A1}" srcOrd="0" destOrd="0" parTransId="{0CE9DB0A-3970-4D58-A774-884CFD937F7C}" sibTransId="{4D012FDA-69E5-4A12-A902-BCAB4D372B11}"/>
    <dgm:cxn modelId="{0015FE6B-2590-4958-A6BC-08766A87AA12}" type="presOf" srcId="{ECDA88BE-7388-443C-BE0B-5429A610730E}" destId="{A91B227B-7B32-4540-9F83-FAA95EB3076C}" srcOrd="0" destOrd="0" presId="urn:microsoft.com/office/officeart/2016/7/layout/VerticalSolidActionList"/>
    <dgm:cxn modelId="{833AAF74-868E-4852-983D-CEE78C25B271}" srcId="{EB6298D8-27C6-4FC0-AEF0-C7B01AB4E139}" destId="{E3423EAF-2869-45D2-BE00-E5DAF9C258F7}" srcOrd="3" destOrd="0" parTransId="{3BF56A68-EA3C-487D-961B-4335742EB697}" sibTransId="{FC69B23F-A76C-4A78-8CC7-DB971D028874}"/>
    <dgm:cxn modelId="{E8014257-AEC3-4178-A1BC-6B096E4849F6}" srcId="{EB6298D8-27C6-4FC0-AEF0-C7B01AB4E139}" destId="{53308501-5D3A-4FBE-9F20-E1C347FB0B9D}" srcOrd="0" destOrd="0" parTransId="{41AA317E-6D50-4E24-A6BB-A488810A3E36}" sibTransId="{94FBD452-26D7-430E-BDF9-6ADBBF01D11D}"/>
    <dgm:cxn modelId="{BBC82B97-4C1E-4062-B860-15279E41C629}" srcId="{42D2CAF4-9738-46CA-A3D0-699E8D51DBC8}" destId="{4C88363A-93F2-4753-ABAB-1EBCC807C211}" srcOrd="0" destOrd="0" parTransId="{6FFE1D96-5088-4AD9-B119-47BA3421A86B}" sibTransId="{8FACF2F0-6E5D-4703-9F5D-62103D87BDC7}"/>
    <dgm:cxn modelId="{075BCBA3-91E2-42B1-A2A2-337DEA057BA3}" type="presOf" srcId="{ED1876FA-CC78-4AE3-A4D7-2C301F7E53F4}" destId="{E27874B5-6E55-4F31-B212-62003DDD2FF6}" srcOrd="0" destOrd="0" presId="urn:microsoft.com/office/officeart/2016/7/layout/VerticalSolidActionList"/>
    <dgm:cxn modelId="{B36F40B0-88A0-4B4F-A886-41B26F820279}" srcId="{E38D475A-B5D8-4E5A-87E6-A373C5D815F6}" destId="{ECDA88BE-7388-443C-BE0B-5429A610730E}" srcOrd="0" destOrd="0" parTransId="{F87F6D71-2C20-4062-97A6-C00A685F930F}" sibTransId="{4E9211AE-0BC8-4A93-A51D-BE89D5AC3C97}"/>
    <dgm:cxn modelId="{56B696C2-4018-4319-96DE-59196AD485CE}" type="presOf" srcId="{3376A311-AFBA-4D2F-88CD-E39791FAD343}" destId="{679B7DF3-DE73-4248-87AC-7E7A6FD32323}" srcOrd="0" destOrd="0" presId="urn:microsoft.com/office/officeart/2016/7/layout/VerticalSolidActionList"/>
    <dgm:cxn modelId="{A374D5C7-2F27-4BF5-BF82-727028626C2E}" srcId="{ED1876FA-CC78-4AE3-A4D7-2C301F7E53F4}" destId="{3376A311-AFBA-4D2F-88CD-E39791FAD343}" srcOrd="0" destOrd="0" parTransId="{3CCC7382-BD25-457C-918A-8DBB4E6DC251}" sibTransId="{DC126105-BE73-4A1F-80BD-D9A1B0944FEC}"/>
    <dgm:cxn modelId="{B05DCECA-7E90-4D03-AB7B-AD26B91473FE}" srcId="{EB6298D8-27C6-4FC0-AEF0-C7B01AB4E139}" destId="{ED1876FA-CC78-4AE3-A4D7-2C301F7E53F4}" srcOrd="4" destOrd="0" parTransId="{90DEA3E3-22D9-4F82-95FE-4A7623AF4D3E}" sibTransId="{226D60DC-9F09-4468-91F1-B925CD8C2771}"/>
    <dgm:cxn modelId="{993728DB-9C5E-4B02-9B6C-06637770B777}" srcId="{E3423EAF-2869-45D2-BE00-E5DAF9C258F7}" destId="{8D958324-0541-4337-A187-3E613D8EA68E}" srcOrd="0" destOrd="0" parTransId="{8FFD0EA9-67C8-451A-B838-44B76834959A}" sibTransId="{CCA565A2-9A28-4977-8186-3582D7C8A00C}"/>
    <dgm:cxn modelId="{F452A2DF-4448-4495-A484-DD4C7BBF3767}" type="presOf" srcId="{E38D475A-B5D8-4E5A-87E6-A373C5D815F6}" destId="{E3A34490-6909-46C2-94FE-336985EE36CE}" srcOrd="0" destOrd="0" presId="urn:microsoft.com/office/officeart/2016/7/layout/VerticalSolidActionList"/>
    <dgm:cxn modelId="{888A66EE-3D2F-4A03-84AB-695C6EFC57C9}" srcId="{EB6298D8-27C6-4FC0-AEF0-C7B01AB4E139}" destId="{E38D475A-B5D8-4E5A-87E6-A373C5D815F6}" srcOrd="2" destOrd="0" parTransId="{C244E81C-5B95-40E6-845E-0E9086B6B506}" sibTransId="{63347920-ECAC-45AB-8FFA-1B8F18304ADC}"/>
    <dgm:cxn modelId="{021274F7-3F86-46F0-B6EB-F0CFA44B0576}" type="presOf" srcId="{BEB2BD87-73B1-4C29-8416-FD50102BB5A1}" destId="{1BE342BD-2F49-4CD5-8962-87541B820BFA}" srcOrd="0" destOrd="0" presId="urn:microsoft.com/office/officeart/2016/7/layout/VerticalSolidActionList"/>
    <dgm:cxn modelId="{357D6451-0A04-4534-9B3B-DAFD6FFAAA76}" type="presParOf" srcId="{DB667149-2330-46D5-826E-BCC4AF19E032}" destId="{F4894494-B3B9-417E-AE84-71A4F564BEA8}" srcOrd="0" destOrd="0" presId="urn:microsoft.com/office/officeart/2016/7/layout/VerticalSolidActionList"/>
    <dgm:cxn modelId="{54AA78D9-78B7-4D6D-A172-DF81DE16B65C}" type="presParOf" srcId="{F4894494-B3B9-417E-AE84-71A4F564BEA8}" destId="{160E0646-6C3D-419D-B527-154CCB8BE99E}" srcOrd="0" destOrd="0" presId="urn:microsoft.com/office/officeart/2016/7/layout/VerticalSolidActionList"/>
    <dgm:cxn modelId="{5A48BE80-4F00-4DAB-A151-D2D6B8F1BD61}" type="presParOf" srcId="{F4894494-B3B9-417E-AE84-71A4F564BEA8}" destId="{1BE342BD-2F49-4CD5-8962-87541B820BFA}" srcOrd="1" destOrd="0" presId="urn:microsoft.com/office/officeart/2016/7/layout/VerticalSolidActionList"/>
    <dgm:cxn modelId="{098BCA31-6C68-4538-94DA-15C57AD1704C}" type="presParOf" srcId="{DB667149-2330-46D5-826E-BCC4AF19E032}" destId="{8ECD9DFA-FFC4-4A1E-84F4-613ED7571DE3}" srcOrd="1" destOrd="0" presId="urn:microsoft.com/office/officeart/2016/7/layout/VerticalSolidActionList"/>
    <dgm:cxn modelId="{8C524DB8-8A28-4AAD-8E33-5313A14A3FC6}" type="presParOf" srcId="{DB667149-2330-46D5-826E-BCC4AF19E032}" destId="{F49EB251-BEE2-4CA2-8E2A-3F106300720D}" srcOrd="2" destOrd="0" presId="urn:microsoft.com/office/officeart/2016/7/layout/VerticalSolidActionList"/>
    <dgm:cxn modelId="{89BE1490-6A3C-47E6-8511-07F93CFD05F2}" type="presParOf" srcId="{F49EB251-BEE2-4CA2-8E2A-3F106300720D}" destId="{25FD7454-4610-4E24-82FB-F3801917932E}" srcOrd="0" destOrd="0" presId="urn:microsoft.com/office/officeart/2016/7/layout/VerticalSolidActionList"/>
    <dgm:cxn modelId="{6B8C4E1E-C11E-49B0-87A7-E3E2CFE1CAAD}" type="presParOf" srcId="{F49EB251-BEE2-4CA2-8E2A-3F106300720D}" destId="{5CA1912A-44A4-4CAB-86E1-0963AF6D9793}" srcOrd="1" destOrd="0" presId="urn:microsoft.com/office/officeart/2016/7/layout/VerticalSolidActionList"/>
    <dgm:cxn modelId="{AFB564AF-BB6E-4C89-BDC6-783C1043C0F7}" type="presParOf" srcId="{DB667149-2330-46D5-826E-BCC4AF19E032}" destId="{FB300934-20E3-4AFA-9498-FF0D88B2A98E}" srcOrd="3" destOrd="0" presId="urn:microsoft.com/office/officeart/2016/7/layout/VerticalSolidActionList"/>
    <dgm:cxn modelId="{50D17AB5-675F-4982-AC3A-393B56D3BB52}" type="presParOf" srcId="{DB667149-2330-46D5-826E-BCC4AF19E032}" destId="{66F8A83E-49D8-4D97-9619-E11FE7CA1D87}" srcOrd="4" destOrd="0" presId="urn:microsoft.com/office/officeart/2016/7/layout/VerticalSolidActionList"/>
    <dgm:cxn modelId="{8BF4D561-3749-49F3-81C4-916E17C11B10}" type="presParOf" srcId="{66F8A83E-49D8-4D97-9619-E11FE7CA1D87}" destId="{E3A34490-6909-46C2-94FE-336985EE36CE}" srcOrd="0" destOrd="0" presId="urn:microsoft.com/office/officeart/2016/7/layout/VerticalSolidActionList"/>
    <dgm:cxn modelId="{695A7262-A50F-47E8-AB25-475DB1B7C1C6}" type="presParOf" srcId="{66F8A83E-49D8-4D97-9619-E11FE7CA1D87}" destId="{A91B227B-7B32-4540-9F83-FAA95EB3076C}" srcOrd="1" destOrd="0" presId="urn:microsoft.com/office/officeart/2016/7/layout/VerticalSolidActionList"/>
    <dgm:cxn modelId="{9F0E2FBF-8C05-49D6-B8CD-3AFCB218774C}" type="presParOf" srcId="{DB667149-2330-46D5-826E-BCC4AF19E032}" destId="{F8C80425-DB26-4C9C-BFEE-B100CDDF26A4}" srcOrd="5" destOrd="0" presId="urn:microsoft.com/office/officeart/2016/7/layout/VerticalSolidActionList"/>
    <dgm:cxn modelId="{1A2C7E21-1185-4D5B-AD54-BF525C89666F}" type="presParOf" srcId="{DB667149-2330-46D5-826E-BCC4AF19E032}" destId="{1A866C89-777F-48D2-B56C-089D95602AD2}" srcOrd="6" destOrd="0" presId="urn:microsoft.com/office/officeart/2016/7/layout/VerticalSolidActionList"/>
    <dgm:cxn modelId="{BB211030-4AD9-4495-A638-3DF1514CE021}" type="presParOf" srcId="{1A866C89-777F-48D2-B56C-089D95602AD2}" destId="{3AD6511D-65FC-43FE-8F3A-77B4E84ECB89}" srcOrd="0" destOrd="0" presId="urn:microsoft.com/office/officeart/2016/7/layout/VerticalSolidActionList"/>
    <dgm:cxn modelId="{6B29A3E9-829E-4399-8EA9-C5A040B8537D}" type="presParOf" srcId="{1A866C89-777F-48D2-B56C-089D95602AD2}" destId="{1116B02A-B40D-4CDF-9D82-A90610DC74A4}" srcOrd="1" destOrd="0" presId="urn:microsoft.com/office/officeart/2016/7/layout/VerticalSolidActionList"/>
    <dgm:cxn modelId="{F1C5E2DA-ED9C-44F0-BC20-3D86CB9EC19F}" type="presParOf" srcId="{DB667149-2330-46D5-826E-BCC4AF19E032}" destId="{0F4E9B84-BB9A-4702-B7CF-38DDB542B45B}" srcOrd="7" destOrd="0" presId="urn:microsoft.com/office/officeart/2016/7/layout/VerticalSolidActionList"/>
    <dgm:cxn modelId="{F5C7751B-57CC-49F0-93DF-ECD86C83E4AA}" type="presParOf" srcId="{DB667149-2330-46D5-826E-BCC4AF19E032}" destId="{706D21D1-7EE8-45E8-BA9F-02CC073DAA2A}" srcOrd="8" destOrd="0" presId="urn:microsoft.com/office/officeart/2016/7/layout/VerticalSolidActionList"/>
    <dgm:cxn modelId="{A0DEED42-8F36-4FC3-A082-75CA8D11C07B}" type="presParOf" srcId="{706D21D1-7EE8-45E8-BA9F-02CC073DAA2A}" destId="{E27874B5-6E55-4F31-B212-62003DDD2FF6}" srcOrd="0" destOrd="0" presId="urn:microsoft.com/office/officeart/2016/7/layout/VerticalSolidActionList"/>
    <dgm:cxn modelId="{F2FA47F6-78D7-4696-A22A-88006924241B}" type="presParOf" srcId="{706D21D1-7EE8-45E8-BA9F-02CC073DAA2A}" destId="{679B7DF3-DE73-4248-87AC-7E7A6FD32323}"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298D8-27C6-4FC0-AEF0-C7B01AB4E139}" type="doc">
      <dgm:prSet loTypeId="urn:microsoft.com/office/officeart/2016/7/layout/VerticalSolidActionList" loCatId="List" qsTypeId="urn:microsoft.com/office/officeart/2005/8/quickstyle/simple1" qsCatId="simple" csTypeId="urn:microsoft.com/office/officeart/2005/8/colors/colorful3" csCatId="colorful" phldr="1"/>
      <dgm:spPr/>
      <dgm:t>
        <a:bodyPr/>
        <a:lstStyle/>
        <a:p>
          <a:endParaRPr lang="en-US"/>
        </a:p>
      </dgm:t>
    </dgm:pt>
    <dgm:pt modelId="{53308501-5D3A-4FBE-9F20-E1C347FB0B9D}">
      <dgm:prSet/>
      <dgm:spPr/>
      <dgm:t>
        <a:bodyPr/>
        <a:lstStyle/>
        <a:p>
          <a:r>
            <a:rPr lang="en-US" dirty="0"/>
            <a:t>6</a:t>
          </a:r>
        </a:p>
      </dgm:t>
    </dgm:pt>
    <dgm:pt modelId="{41AA317E-6D50-4E24-A6BB-A488810A3E36}" type="parTrans" cxnId="{E8014257-AEC3-4178-A1BC-6B096E4849F6}">
      <dgm:prSet/>
      <dgm:spPr/>
      <dgm:t>
        <a:bodyPr/>
        <a:lstStyle/>
        <a:p>
          <a:endParaRPr lang="en-US"/>
        </a:p>
      </dgm:t>
    </dgm:pt>
    <dgm:pt modelId="{94FBD452-26D7-430E-BDF9-6ADBBF01D11D}" type="sibTrans" cxnId="{E8014257-AEC3-4178-A1BC-6B096E4849F6}">
      <dgm:prSet/>
      <dgm:spPr/>
      <dgm:t>
        <a:bodyPr/>
        <a:lstStyle/>
        <a:p>
          <a:endParaRPr lang="en-US"/>
        </a:p>
      </dgm:t>
    </dgm:pt>
    <dgm:pt modelId="{BEB2BD87-73B1-4C29-8416-FD50102BB5A1}">
      <dgm:prSet custT="1"/>
      <dgm:spPr/>
      <dgm:t>
        <a:bodyPr/>
        <a:lstStyle/>
        <a:p>
          <a:r>
            <a:rPr lang="en-US" altLang="en-US" sz="2000" b="1" dirty="0"/>
            <a:t>Create policies &amp; procedures for de-identifying patient information</a:t>
          </a:r>
          <a:endParaRPr lang="en-US" sz="2000" dirty="0"/>
        </a:p>
      </dgm:t>
    </dgm:pt>
    <dgm:pt modelId="{0CE9DB0A-3970-4D58-A774-884CFD937F7C}" type="parTrans" cxnId="{28D53869-E4B5-4216-B296-F5612D818E87}">
      <dgm:prSet/>
      <dgm:spPr/>
      <dgm:t>
        <a:bodyPr/>
        <a:lstStyle/>
        <a:p>
          <a:endParaRPr lang="en-US"/>
        </a:p>
      </dgm:t>
    </dgm:pt>
    <dgm:pt modelId="{4D012FDA-69E5-4A12-A902-BCAB4D372B11}" type="sibTrans" cxnId="{28D53869-E4B5-4216-B296-F5612D818E87}">
      <dgm:prSet/>
      <dgm:spPr/>
      <dgm:t>
        <a:bodyPr/>
        <a:lstStyle/>
        <a:p>
          <a:endParaRPr lang="en-US"/>
        </a:p>
      </dgm:t>
    </dgm:pt>
    <dgm:pt modelId="{42D2CAF4-9738-46CA-A3D0-699E8D51DBC8}">
      <dgm:prSet/>
      <dgm:spPr/>
      <dgm:t>
        <a:bodyPr/>
        <a:lstStyle/>
        <a:p>
          <a:r>
            <a:rPr lang="en-US" dirty="0"/>
            <a:t>7</a:t>
          </a:r>
        </a:p>
      </dgm:t>
    </dgm:pt>
    <dgm:pt modelId="{20A20512-33A9-4660-B683-A097897F3E71}" type="parTrans" cxnId="{2EB2AA18-7171-41B8-AD10-13839E1D8B50}">
      <dgm:prSet/>
      <dgm:spPr/>
      <dgm:t>
        <a:bodyPr/>
        <a:lstStyle/>
        <a:p>
          <a:endParaRPr lang="en-US"/>
        </a:p>
      </dgm:t>
    </dgm:pt>
    <dgm:pt modelId="{F4753BDC-A240-4E40-9BB3-9963977B43E0}" type="sibTrans" cxnId="{2EB2AA18-7171-41B8-AD10-13839E1D8B50}">
      <dgm:prSet/>
      <dgm:spPr/>
      <dgm:t>
        <a:bodyPr/>
        <a:lstStyle/>
        <a:p>
          <a:endParaRPr lang="en-US"/>
        </a:p>
      </dgm:t>
    </dgm:pt>
    <dgm:pt modelId="{4C88363A-93F2-4753-ABAB-1EBCC807C211}">
      <dgm:prSet custT="1"/>
      <dgm:spPr/>
      <dgm:t>
        <a:bodyPr/>
        <a:lstStyle/>
        <a:p>
          <a:r>
            <a:rPr lang="en-US" altLang="en-US" sz="2000" b="1" dirty="0"/>
            <a:t>Create policies &amp; procedures for handling subpoenas and special requests for information</a:t>
          </a:r>
          <a:endParaRPr lang="en-US" sz="2000" dirty="0"/>
        </a:p>
      </dgm:t>
    </dgm:pt>
    <dgm:pt modelId="{6FFE1D96-5088-4AD9-B119-47BA3421A86B}" type="parTrans" cxnId="{BBC82B97-4C1E-4062-B860-15279E41C629}">
      <dgm:prSet/>
      <dgm:spPr/>
      <dgm:t>
        <a:bodyPr/>
        <a:lstStyle/>
        <a:p>
          <a:endParaRPr lang="en-US"/>
        </a:p>
      </dgm:t>
    </dgm:pt>
    <dgm:pt modelId="{8FACF2F0-6E5D-4703-9F5D-62103D87BDC7}" type="sibTrans" cxnId="{BBC82B97-4C1E-4062-B860-15279E41C629}">
      <dgm:prSet/>
      <dgm:spPr/>
      <dgm:t>
        <a:bodyPr/>
        <a:lstStyle/>
        <a:p>
          <a:endParaRPr lang="en-US"/>
        </a:p>
      </dgm:t>
    </dgm:pt>
    <dgm:pt modelId="{E38D475A-B5D8-4E5A-87E6-A373C5D815F6}">
      <dgm:prSet/>
      <dgm:spPr/>
      <dgm:t>
        <a:bodyPr/>
        <a:lstStyle/>
        <a:p>
          <a:r>
            <a:rPr lang="en-US" dirty="0"/>
            <a:t>8</a:t>
          </a:r>
        </a:p>
      </dgm:t>
    </dgm:pt>
    <dgm:pt modelId="{C244E81C-5B95-40E6-845E-0E9086B6B506}" type="parTrans" cxnId="{888A66EE-3D2F-4A03-84AB-695C6EFC57C9}">
      <dgm:prSet/>
      <dgm:spPr/>
      <dgm:t>
        <a:bodyPr/>
        <a:lstStyle/>
        <a:p>
          <a:endParaRPr lang="en-US"/>
        </a:p>
      </dgm:t>
    </dgm:pt>
    <dgm:pt modelId="{63347920-ECAC-45AB-8FFA-1B8F18304ADC}" type="sibTrans" cxnId="{888A66EE-3D2F-4A03-84AB-695C6EFC57C9}">
      <dgm:prSet/>
      <dgm:spPr/>
      <dgm:t>
        <a:bodyPr/>
        <a:lstStyle/>
        <a:p>
          <a:endParaRPr lang="en-US"/>
        </a:p>
      </dgm:t>
    </dgm:pt>
    <dgm:pt modelId="{ECDA88BE-7388-443C-BE0B-5429A610730E}">
      <dgm:prSet custT="1"/>
      <dgm:spPr/>
      <dgm:t>
        <a:bodyPr/>
        <a:lstStyle/>
        <a:p>
          <a:r>
            <a:rPr lang="en-US" altLang="en-US" sz="2000" b="1" dirty="0"/>
            <a:t>Create policies &amp; procedures for faxing and e-mailing patient information</a:t>
          </a:r>
          <a:endParaRPr lang="en-US" sz="2000" dirty="0"/>
        </a:p>
      </dgm:t>
    </dgm:pt>
    <dgm:pt modelId="{F87F6D71-2C20-4062-97A6-C00A685F930F}" type="parTrans" cxnId="{B36F40B0-88A0-4B4F-A886-41B26F820279}">
      <dgm:prSet/>
      <dgm:spPr/>
      <dgm:t>
        <a:bodyPr/>
        <a:lstStyle/>
        <a:p>
          <a:endParaRPr lang="en-US"/>
        </a:p>
      </dgm:t>
    </dgm:pt>
    <dgm:pt modelId="{4E9211AE-0BC8-4A93-A51D-BE89D5AC3C97}" type="sibTrans" cxnId="{B36F40B0-88A0-4B4F-A886-41B26F820279}">
      <dgm:prSet/>
      <dgm:spPr/>
      <dgm:t>
        <a:bodyPr/>
        <a:lstStyle/>
        <a:p>
          <a:endParaRPr lang="en-US"/>
        </a:p>
      </dgm:t>
    </dgm:pt>
    <dgm:pt modelId="{E3423EAF-2869-45D2-BE00-E5DAF9C258F7}">
      <dgm:prSet/>
      <dgm:spPr/>
      <dgm:t>
        <a:bodyPr/>
        <a:lstStyle/>
        <a:p>
          <a:r>
            <a:rPr lang="en-US" dirty="0"/>
            <a:t>9</a:t>
          </a:r>
        </a:p>
      </dgm:t>
    </dgm:pt>
    <dgm:pt modelId="{3BF56A68-EA3C-487D-961B-4335742EB697}" type="parTrans" cxnId="{833AAF74-868E-4852-983D-CEE78C25B271}">
      <dgm:prSet/>
      <dgm:spPr/>
      <dgm:t>
        <a:bodyPr/>
        <a:lstStyle/>
        <a:p>
          <a:endParaRPr lang="en-US"/>
        </a:p>
      </dgm:t>
    </dgm:pt>
    <dgm:pt modelId="{FC69B23F-A76C-4A78-8CC7-DB971D028874}" type="sibTrans" cxnId="{833AAF74-868E-4852-983D-CEE78C25B271}">
      <dgm:prSet/>
      <dgm:spPr/>
      <dgm:t>
        <a:bodyPr/>
        <a:lstStyle/>
        <a:p>
          <a:endParaRPr lang="en-US"/>
        </a:p>
      </dgm:t>
    </dgm:pt>
    <dgm:pt modelId="{8D958324-0541-4337-A187-3E613D8EA68E}">
      <dgm:prSet custT="1"/>
      <dgm:spPr/>
      <dgm:t>
        <a:bodyPr/>
        <a:lstStyle/>
        <a:p>
          <a:r>
            <a:rPr lang="en-US" altLang="en-US" sz="2000" b="1" dirty="0"/>
            <a:t>Create policies &amp; procedures for commonly occurring requests for patient health information</a:t>
          </a:r>
          <a:endParaRPr lang="en-US" sz="2000" dirty="0"/>
        </a:p>
      </dgm:t>
    </dgm:pt>
    <dgm:pt modelId="{8FFD0EA9-67C8-451A-B838-44B76834959A}" type="parTrans" cxnId="{993728DB-9C5E-4B02-9B6C-06637770B777}">
      <dgm:prSet/>
      <dgm:spPr/>
      <dgm:t>
        <a:bodyPr/>
        <a:lstStyle/>
        <a:p>
          <a:endParaRPr lang="en-US"/>
        </a:p>
      </dgm:t>
    </dgm:pt>
    <dgm:pt modelId="{CCA565A2-9A28-4977-8186-3582D7C8A00C}" type="sibTrans" cxnId="{993728DB-9C5E-4B02-9B6C-06637770B777}">
      <dgm:prSet/>
      <dgm:spPr/>
      <dgm:t>
        <a:bodyPr/>
        <a:lstStyle/>
        <a:p>
          <a:endParaRPr lang="en-US"/>
        </a:p>
      </dgm:t>
    </dgm:pt>
    <dgm:pt modelId="{ED1876FA-CC78-4AE3-A4D7-2C301F7E53F4}">
      <dgm:prSet/>
      <dgm:spPr/>
      <dgm:t>
        <a:bodyPr/>
        <a:lstStyle/>
        <a:p>
          <a:r>
            <a:rPr lang="en-US" dirty="0"/>
            <a:t>10</a:t>
          </a:r>
        </a:p>
      </dgm:t>
    </dgm:pt>
    <dgm:pt modelId="{90DEA3E3-22D9-4F82-95FE-4A7623AF4D3E}" type="parTrans" cxnId="{B05DCECA-7E90-4D03-AB7B-AD26B91473FE}">
      <dgm:prSet/>
      <dgm:spPr/>
      <dgm:t>
        <a:bodyPr/>
        <a:lstStyle/>
        <a:p>
          <a:endParaRPr lang="en-US"/>
        </a:p>
      </dgm:t>
    </dgm:pt>
    <dgm:pt modelId="{226D60DC-9F09-4468-91F1-B925CD8C2771}" type="sibTrans" cxnId="{B05DCECA-7E90-4D03-AB7B-AD26B91473FE}">
      <dgm:prSet/>
      <dgm:spPr/>
      <dgm:t>
        <a:bodyPr/>
        <a:lstStyle/>
        <a:p>
          <a:endParaRPr lang="en-US"/>
        </a:p>
      </dgm:t>
    </dgm:pt>
    <dgm:pt modelId="{3376A311-AFBA-4D2F-88CD-E39791FAD343}">
      <dgm:prSet custT="1"/>
      <dgm:spPr/>
      <dgm:t>
        <a:bodyPr/>
        <a:lstStyle/>
        <a:p>
          <a:r>
            <a:rPr lang="en-US" altLang="en-US" sz="2000" b="1" dirty="0"/>
            <a:t>Create policies &amp; procedures for handling inappropriate disclosures of PHI</a:t>
          </a:r>
          <a:endParaRPr lang="en-US" sz="2000" dirty="0"/>
        </a:p>
      </dgm:t>
    </dgm:pt>
    <dgm:pt modelId="{3CCC7382-BD25-457C-918A-8DBB4E6DC251}" type="parTrans" cxnId="{A374D5C7-2F27-4BF5-BF82-727028626C2E}">
      <dgm:prSet/>
      <dgm:spPr/>
      <dgm:t>
        <a:bodyPr/>
        <a:lstStyle/>
        <a:p>
          <a:endParaRPr lang="en-US"/>
        </a:p>
      </dgm:t>
    </dgm:pt>
    <dgm:pt modelId="{DC126105-BE73-4A1F-80BD-D9A1B0944FEC}" type="sibTrans" cxnId="{A374D5C7-2F27-4BF5-BF82-727028626C2E}">
      <dgm:prSet/>
      <dgm:spPr/>
      <dgm:t>
        <a:bodyPr/>
        <a:lstStyle/>
        <a:p>
          <a:endParaRPr lang="en-US"/>
        </a:p>
      </dgm:t>
    </dgm:pt>
    <dgm:pt modelId="{DB667149-2330-46D5-826E-BCC4AF19E032}" type="pres">
      <dgm:prSet presAssocID="{EB6298D8-27C6-4FC0-AEF0-C7B01AB4E139}" presName="Name0" presStyleCnt="0">
        <dgm:presLayoutVars>
          <dgm:dir/>
          <dgm:animLvl val="lvl"/>
          <dgm:resizeHandles val="exact"/>
        </dgm:presLayoutVars>
      </dgm:prSet>
      <dgm:spPr/>
    </dgm:pt>
    <dgm:pt modelId="{F4894494-B3B9-417E-AE84-71A4F564BEA8}" type="pres">
      <dgm:prSet presAssocID="{53308501-5D3A-4FBE-9F20-E1C347FB0B9D}" presName="linNode" presStyleCnt="0"/>
      <dgm:spPr/>
    </dgm:pt>
    <dgm:pt modelId="{160E0646-6C3D-419D-B527-154CCB8BE99E}" type="pres">
      <dgm:prSet presAssocID="{53308501-5D3A-4FBE-9F20-E1C347FB0B9D}" presName="parentText" presStyleLbl="alignNode1" presStyleIdx="0" presStyleCnt="5">
        <dgm:presLayoutVars>
          <dgm:chMax val="1"/>
          <dgm:bulletEnabled/>
        </dgm:presLayoutVars>
      </dgm:prSet>
      <dgm:spPr/>
    </dgm:pt>
    <dgm:pt modelId="{1BE342BD-2F49-4CD5-8962-87541B820BFA}" type="pres">
      <dgm:prSet presAssocID="{53308501-5D3A-4FBE-9F20-E1C347FB0B9D}" presName="descendantText" presStyleLbl="alignAccFollowNode1" presStyleIdx="0" presStyleCnt="5">
        <dgm:presLayoutVars>
          <dgm:bulletEnabled/>
        </dgm:presLayoutVars>
      </dgm:prSet>
      <dgm:spPr/>
    </dgm:pt>
    <dgm:pt modelId="{8ECD9DFA-FFC4-4A1E-84F4-613ED7571DE3}" type="pres">
      <dgm:prSet presAssocID="{94FBD452-26D7-430E-BDF9-6ADBBF01D11D}" presName="sp" presStyleCnt="0"/>
      <dgm:spPr/>
    </dgm:pt>
    <dgm:pt modelId="{F49EB251-BEE2-4CA2-8E2A-3F106300720D}" type="pres">
      <dgm:prSet presAssocID="{42D2CAF4-9738-46CA-A3D0-699E8D51DBC8}" presName="linNode" presStyleCnt="0"/>
      <dgm:spPr/>
    </dgm:pt>
    <dgm:pt modelId="{25FD7454-4610-4E24-82FB-F3801917932E}" type="pres">
      <dgm:prSet presAssocID="{42D2CAF4-9738-46CA-A3D0-699E8D51DBC8}" presName="parentText" presStyleLbl="alignNode1" presStyleIdx="1" presStyleCnt="5">
        <dgm:presLayoutVars>
          <dgm:chMax val="1"/>
          <dgm:bulletEnabled/>
        </dgm:presLayoutVars>
      </dgm:prSet>
      <dgm:spPr/>
    </dgm:pt>
    <dgm:pt modelId="{5CA1912A-44A4-4CAB-86E1-0963AF6D9793}" type="pres">
      <dgm:prSet presAssocID="{42D2CAF4-9738-46CA-A3D0-699E8D51DBC8}" presName="descendantText" presStyleLbl="alignAccFollowNode1" presStyleIdx="1" presStyleCnt="5">
        <dgm:presLayoutVars>
          <dgm:bulletEnabled/>
        </dgm:presLayoutVars>
      </dgm:prSet>
      <dgm:spPr/>
    </dgm:pt>
    <dgm:pt modelId="{FB300934-20E3-4AFA-9498-FF0D88B2A98E}" type="pres">
      <dgm:prSet presAssocID="{F4753BDC-A240-4E40-9BB3-9963977B43E0}" presName="sp" presStyleCnt="0"/>
      <dgm:spPr/>
    </dgm:pt>
    <dgm:pt modelId="{66F8A83E-49D8-4D97-9619-E11FE7CA1D87}" type="pres">
      <dgm:prSet presAssocID="{E38D475A-B5D8-4E5A-87E6-A373C5D815F6}" presName="linNode" presStyleCnt="0"/>
      <dgm:spPr/>
    </dgm:pt>
    <dgm:pt modelId="{E3A34490-6909-46C2-94FE-336985EE36CE}" type="pres">
      <dgm:prSet presAssocID="{E38D475A-B5D8-4E5A-87E6-A373C5D815F6}" presName="parentText" presStyleLbl="alignNode1" presStyleIdx="2" presStyleCnt="5">
        <dgm:presLayoutVars>
          <dgm:chMax val="1"/>
          <dgm:bulletEnabled/>
        </dgm:presLayoutVars>
      </dgm:prSet>
      <dgm:spPr/>
    </dgm:pt>
    <dgm:pt modelId="{A91B227B-7B32-4540-9F83-FAA95EB3076C}" type="pres">
      <dgm:prSet presAssocID="{E38D475A-B5D8-4E5A-87E6-A373C5D815F6}" presName="descendantText" presStyleLbl="alignAccFollowNode1" presStyleIdx="2" presStyleCnt="5">
        <dgm:presLayoutVars>
          <dgm:bulletEnabled/>
        </dgm:presLayoutVars>
      </dgm:prSet>
      <dgm:spPr/>
    </dgm:pt>
    <dgm:pt modelId="{F8C80425-DB26-4C9C-BFEE-B100CDDF26A4}" type="pres">
      <dgm:prSet presAssocID="{63347920-ECAC-45AB-8FFA-1B8F18304ADC}" presName="sp" presStyleCnt="0"/>
      <dgm:spPr/>
    </dgm:pt>
    <dgm:pt modelId="{1A866C89-777F-48D2-B56C-089D95602AD2}" type="pres">
      <dgm:prSet presAssocID="{E3423EAF-2869-45D2-BE00-E5DAF9C258F7}" presName="linNode" presStyleCnt="0"/>
      <dgm:spPr/>
    </dgm:pt>
    <dgm:pt modelId="{3AD6511D-65FC-43FE-8F3A-77B4E84ECB89}" type="pres">
      <dgm:prSet presAssocID="{E3423EAF-2869-45D2-BE00-E5DAF9C258F7}" presName="parentText" presStyleLbl="alignNode1" presStyleIdx="3" presStyleCnt="5">
        <dgm:presLayoutVars>
          <dgm:chMax val="1"/>
          <dgm:bulletEnabled/>
        </dgm:presLayoutVars>
      </dgm:prSet>
      <dgm:spPr/>
    </dgm:pt>
    <dgm:pt modelId="{1116B02A-B40D-4CDF-9D82-A90610DC74A4}" type="pres">
      <dgm:prSet presAssocID="{E3423EAF-2869-45D2-BE00-E5DAF9C258F7}" presName="descendantText" presStyleLbl="alignAccFollowNode1" presStyleIdx="3" presStyleCnt="5">
        <dgm:presLayoutVars>
          <dgm:bulletEnabled/>
        </dgm:presLayoutVars>
      </dgm:prSet>
      <dgm:spPr/>
    </dgm:pt>
    <dgm:pt modelId="{0F4E9B84-BB9A-4702-B7CF-38DDB542B45B}" type="pres">
      <dgm:prSet presAssocID="{FC69B23F-A76C-4A78-8CC7-DB971D028874}" presName="sp" presStyleCnt="0"/>
      <dgm:spPr/>
    </dgm:pt>
    <dgm:pt modelId="{706D21D1-7EE8-45E8-BA9F-02CC073DAA2A}" type="pres">
      <dgm:prSet presAssocID="{ED1876FA-CC78-4AE3-A4D7-2C301F7E53F4}" presName="linNode" presStyleCnt="0"/>
      <dgm:spPr/>
    </dgm:pt>
    <dgm:pt modelId="{E27874B5-6E55-4F31-B212-62003DDD2FF6}" type="pres">
      <dgm:prSet presAssocID="{ED1876FA-CC78-4AE3-A4D7-2C301F7E53F4}" presName="parentText" presStyleLbl="alignNode1" presStyleIdx="4" presStyleCnt="5">
        <dgm:presLayoutVars>
          <dgm:chMax val="1"/>
          <dgm:bulletEnabled/>
        </dgm:presLayoutVars>
      </dgm:prSet>
      <dgm:spPr/>
    </dgm:pt>
    <dgm:pt modelId="{679B7DF3-DE73-4248-87AC-7E7A6FD32323}" type="pres">
      <dgm:prSet presAssocID="{ED1876FA-CC78-4AE3-A4D7-2C301F7E53F4}" presName="descendantText" presStyleLbl="alignAccFollowNode1" presStyleIdx="4" presStyleCnt="5">
        <dgm:presLayoutVars>
          <dgm:bulletEnabled/>
        </dgm:presLayoutVars>
      </dgm:prSet>
      <dgm:spPr/>
    </dgm:pt>
  </dgm:ptLst>
  <dgm:cxnLst>
    <dgm:cxn modelId="{491E9B11-F515-4AEE-B090-841E7B194073}" type="presOf" srcId="{42D2CAF4-9738-46CA-A3D0-699E8D51DBC8}" destId="{25FD7454-4610-4E24-82FB-F3801917932E}" srcOrd="0" destOrd="0" presId="urn:microsoft.com/office/officeart/2016/7/layout/VerticalSolidActionList"/>
    <dgm:cxn modelId="{3E564813-DDDD-4437-9052-80E7EA151AE6}" type="presOf" srcId="{EB6298D8-27C6-4FC0-AEF0-C7B01AB4E139}" destId="{DB667149-2330-46D5-826E-BCC4AF19E032}" srcOrd="0" destOrd="0" presId="urn:microsoft.com/office/officeart/2016/7/layout/VerticalSolidActionList"/>
    <dgm:cxn modelId="{2EB2AA18-7171-41B8-AD10-13839E1D8B50}" srcId="{EB6298D8-27C6-4FC0-AEF0-C7B01AB4E139}" destId="{42D2CAF4-9738-46CA-A3D0-699E8D51DBC8}" srcOrd="1" destOrd="0" parTransId="{20A20512-33A9-4660-B683-A097897F3E71}" sibTransId="{F4753BDC-A240-4E40-9BB3-9963977B43E0}"/>
    <dgm:cxn modelId="{48108135-0EA1-4160-A72D-34BB57AA677F}" type="presOf" srcId="{E3423EAF-2869-45D2-BE00-E5DAF9C258F7}" destId="{3AD6511D-65FC-43FE-8F3A-77B4E84ECB89}" srcOrd="0" destOrd="0" presId="urn:microsoft.com/office/officeart/2016/7/layout/VerticalSolidActionList"/>
    <dgm:cxn modelId="{5B8DE83E-DC67-4269-B6F8-9B37841F42F3}" type="presOf" srcId="{4C88363A-93F2-4753-ABAB-1EBCC807C211}" destId="{5CA1912A-44A4-4CAB-86E1-0963AF6D9793}" srcOrd="0" destOrd="0" presId="urn:microsoft.com/office/officeart/2016/7/layout/VerticalSolidActionList"/>
    <dgm:cxn modelId="{E9A1E75D-BD25-4B3C-8CCF-B5CAD2F84EBC}" type="presOf" srcId="{8D958324-0541-4337-A187-3E613D8EA68E}" destId="{1116B02A-B40D-4CDF-9D82-A90610DC74A4}" srcOrd="0" destOrd="0" presId="urn:microsoft.com/office/officeart/2016/7/layout/VerticalSolidActionList"/>
    <dgm:cxn modelId="{66631D61-9B83-4B0A-9765-E3FBA7573851}" type="presOf" srcId="{53308501-5D3A-4FBE-9F20-E1C347FB0B9D}" destId="{160E0646-6C3D-419D-B527-154CCB8BE99E}" srcOrd="0" destOrd="0" presId="urn:microsoft.com/office/officeart/2016/7/layout/VerticalSolidActionList"/>
    <dgm:cxn modelId="{28D53869-E4B5-4216-B296-F5612D818E87}" srcId="{53308501-5D3A-4FBE-9F20-E1C347FB0B9D}" destId="{BEB2BD87-73B1-4C29-8416-FD50102BB5A1}" srcOrd="0" destOrd="0" parTransId="{0CE9DB0A-3970-4D58-A774-884CFD937F7C}" sibTransId="{4D012FDA-69E5-4A12-A902-BCAB4D372B11}"/>
    <dgm:cxn modelId="{0015FE6B-2590-4958-A6BC-08766A87AA12}" type="presOf" srcId="{ECDA88BE-7388-443C-BE0B-5429A610730E}" destId="{A91B227B-7B32-4540-9F83-FAA95EB3076C}" srcOrd="0" destOrd="0" presId="urn:microsoft.com/office/officeart/2016/7/layout/VerticalSolidActionList"/>
    <dgm:cxn modelId="{833AAF74-868E-4852-983D-CEE78C25B271}" srcId="{EB6298D8-27C6-4FC0-AEF0-C7B01AB4E139}" destId="{E3423EAF-2869-45D2-BE00-E5DAF9C258F7}" srcOrd="3" destOrd="0" parTransId="{3BF56A68-EA3C-487D-961B-4335742EB697}" sibTransId="{FC69B23F-A76C-4A78-8CC7-DB971D028874}"/>
    <dgm:cxn modelId="{E8014257-AEC3-4178-A1BC-6B096E4849F6}" srcId="{EB6298D8-27C6-4FC0-AEF0-C7B01AB4E139}" destId="{53308501-5D3A-4FBE-9F20-E1C347FB0B9D}" srcOrd="0" destOrd="0" parTransId="{41AA317E-6D50-4E24-A6BB-A488810A3E36}" sibTransId="{94FBD452-26D7-430E-BDF9-6ADBBF01D11D}"/>
    <dgm:cxn modelId="{BBC82B97-4C1E-4062-B860-15279E41C629}" srcId="{42D2CAF4-9738-46CA-A3D0-699E8D51DBC8}" destId="{4C88363A-93F2-4753-ABAB-1EBCC807C211}" srcOrd="0" destOrd="0" parTransId="{6FFE1D96-5088-4AD9-B119-47BA3421A86B}" sibTransId="{8FACF2F0-6E5D-4703-9F5D-62103D87BDC7}"/>
    <dgm:cxn modelId="{075BCBA3-91E2-42B1-A2A2-337DEA057BA3}" type="presOf" srcId="{ED1876FA-CC78-4AE3-A4D7-2C301F7E53F4}" destId="{E27874B5-6E55-4F31-B212-62003DDD2FF6}" srcOrd="0" destOrd="0" presId="urn:microsoft.com/office/officeart/2016/7/layout/VerticalSolidActionList"/>
    <dgm:cxn modelId="{B36F40B0-88A0-4B4F-A886-41B26F820279}" srcId="{E38D475A-B5D8-4E5A-87E6-A373C5D815F6}" destId="{ECDA88BE-7388-443C-BE0B-5429A610730E}" srcOrd="0" destOrd="0" parTransId="{F87F6D71-2C20-4062-97A6-C00A685F930F}" sibTransId="{4E9211AE-0BC8-4A93-A51D-BE89D5AC3C97}"/>
    <dgm:cxn modelId="{56B696C2-4018-4319-96DE-59196AD485CE}" type="presOf" srcId="{3376A311-AFBA-4D2F-88CD-E39791FAD343}" destId="{679B7DF3-DE73-4248-87AC-7E7A6FD32323}" srcOrd="0" destOrd="0" presId="urn:microsoft.com/office/officeart/2016/7/layout/VerticalSolidActionList"/>
    <dgm:cxn modelId="{A374D5C7-2F27-4BF5-BF82-727028626C2E}" srcId="{ED1876FA-CC78-4AE3-A4D7-2C301F7E53F4}" destId="{3376A311-AFBA-4D2F-88CD-E39791FAD343}" srcOrd="0" destOrd="0" parTransId="{3CCC7382-BD25-457C-918A-8DBB4E6DC251}" sibTransId="{DC126105-BE73-4A1F-80BD-D9A1B0944FEC}"/>
    <dgm:cxn modelId="{B05DCECA-7E90-4D03-AB7B-AD26B91473FE}" srcId="{EB6298D8-27C6-4FC0-AEF0-C7B01AB4E139}" destId="{ED1876FA-CC78-4AE3-A4D7-2C301F7E53F4}" srcOrd="4" destOrd="0" parTransId="{90DEA3E3-22D9-4F82-95FE-4A7623AF4D3E}" sibTransId="{226D60DC-9F09-4468-91F1-B925CD8C2771}"/>
    <dgm:cxn modelId="{993728DB-9C5E-4B02-9B6C-06637770B777}" srcId="{E3423EAF-2869-45D2-BE00-E5DAF9C258F7}" destId="{8D958324-0541-4337-A187-3E613D8EA68E}" srcOrd="0" destOrd="0" parTransId="{8FFD0EA9-67C8-451A-B838-44B76834959A}" sibTransId="{CCA565A2-9A28-4977-8186-3582D7C8A00C}"/>
    <dgm:cxn modelId="{F452A2DF-4448-4495-A484-DD4C7BBF3767}" type="presOf" srcId="{E38D475A-B5D8-4E5A-87E6-A373C5D815F6}" destId="{E3A34490-6909-46C2-94FE-336985EE36CE}" srcOrd="0" destOrd="0" presId="urn:microsoft.com/office/officeart/2016/7/layout/VerticalSolidActionList"/>
    <dgm:cxn modelId="{888A66EE-3D2F-4A03-84AB-695C6EFC57C9}" srcId="{EB6298D8-27C6-4FC0-AEF0-C7B01AB4E139}" destId="{E38D475A-B5D8-4E5A-87E6-A373C5D815F6}" srcOrd="2" destOrd="0" parTransId="{C244E81C-5B95-40E6-845E-0E9086B6B506}" sibTransId="{63347920-ECAC-45AB-8FFA-1B8F18304ADC}"/>
    <dgm:cxn modelId="{021274F7-3F86-46F0-B6EB-F0CFA44B0576}" type="presOf" srcId="{BEB2BD87-73B1-4C29-8416-FD50102BB5A1}" destId="{1BE342BD-2F49-4CD5-8962-87541B820BFA}" srcOrd="0" destOrd="0" presId="urn:microsoft.com/office/officeart/2016/7/layout/VerticalSolidActionList"/>
    <dgm:cxn modelId="{357D6451-0A04-4534-9B3B-DAFD6FFAAA76}" type="presParOf" srcId="{DB667149-2330-46D5-826E-BCC4AF19E032}" destId="{F4894494-B3B9-417E-AE84-71A4F564BEA8}" srcOrd="0" destOrd="0" presId="urn:microsoft.com/office/officeart/2016/7/layout/VerticalSolidActionList"/>
    <dgm:cxn modelId="{54AA78D9-78B7-4D6D-A172-DF81DE16B65C}" type="presParOf" srcId="{F4894494-B3B9-417E-AE84-71A4F564BEA8}" destId="{160E0646-6C3D-419D-B527-154CCB8BE99E}" srcOrd="0" destOrd="0" presId="urn:microsoft.com/office/officeart/2016/7/layout/VerticalSolidActionList"/>
    <dgm:cxn modelId="{5A48BE80-4F00-4DAB-A151-D2D6B8F1BD61}" type="presParOf" srcId="{F4894494-B3B9-417E-AE84-71A4F564BEA8}" destId="{1BE342BD-2F49-4CD5-8962-87541B820BFA}" srcOrd="1" destOrd="0" presId="urn:microsoft.com/office/officeart/2016/7/layout/VerticalSolidActionList"/>
    <dgm:cxn modelId="{098BCA31-6C68-4538-94DA-15C57AD1704C}" type="presParOf" srcId="{DB667149-2330-46D5-826E-BCC4AF19E032}" destId="{8ECD9DFA-FFC4-4A1E-84F4-613ED7571DE3}" srcOrd="1" destOrd="0" presId="urn:microsoft.com/office/officeart/2016/7/layout/VerticalSolidActionList"/>
    <dgm:cxn modelId="{8C524DB8-8A28-4AAD-8E33-5313A14A3FC6}" type="presParOf" srcId="{DB667149-2330-46D5-826E-BCC4AF19E032}" destId="{F49EB251-BEE2-4CA2-8E2A-3F106300720D}" srcOrd="2" destOrd="0" presId="urn:microsoft.com/office/officeart/2016/7/layout/VerticalSolidActionList"/>
    <dgm:cxn modelId="{89BE1490-6A3C-47E6-8511-07F93CFD05F2}" type="presParOf" srcId="{F49EB251-BEE2-4CA2-8E2A-3F106300720D}" destId="{25FD7454-4610-4E24-82FB-F3801917932E}" srcOrd="0" destOrd="0" presId="urn:microsoft.com/office/officeart/2016/7/layout/VerticalSolidActionList"/>
    <dgm:cxn modelId="{6B8C4E1E-C11E-49B0-87A7-E3E2CFE1CAAD}" type="presParOf" srcId="{F49EB251-BEE2-4CA2-8E2A-3F106300720D}" destId="{5CA1912A-44A4-4CAB-86E1-0963AF6D9793}" srcOrd="1" destOrd="0" presId="urn:microsoft.com/office/officeart/2016/7/layout/VerticalSolidActionList"/>
    <dgm:cxn modelId="{AFB564AF-BB6E-4C89-BDC6-783C1043C0F7}" type="presParOf" srcId="{DB667149-2330-46D5-826E-BCC4AF19E032}" destId="{FB300934-20E3-4AFA-9498-FF0D88B2A98E}" srcOrd="3" destOrd="0" presId="urn:microsoft.com/office/officeart/2016/7/layout/VerticalSolidActionList"/>
    <dgm:cxn modelId="{50D17AB5-675F-4982-AC3A-393B56D3BB52}" type="presParOf" srcId="{DB667149-2330-46D5-826E-BCC4AF19E032}" destId="{66F8A83E-49D8-4D97-9619-E11FE7CA1D87}" srcOrd="4" destOrd="0" presId="urn:microsoft.com/office/officeart/2016/7/layout/VerticalSolidActionList"/>
    <dgm:cxn modelId="{8BF4D561-3749-49F3-81C4-916E17C11B10}" type="presParOf" srcId="{66F8A83E-49D8-4D97-9619-E11FE7CA1D87}" destId="{E3A34490-6909-46C2-94FE-336985EE36CE}" srcOrd="0" destOrd="0" presId="urn:microsoft.com/office/officeart/2016/7/layout/VerticalSolidActionList"/>
    <dgm:cxn modelId="{695A7262-A50F-47E8-AB25-475DB1B7C1C6}" type="presParOf" srcId="{66F8A83E-49D8-4D97-9619-E11FE7CA1D87}" destId="{A91B227B-7B32-4540-9F83-FAA95EB3076C}" srcOrd="1" destOrd="0" presId="urn:microsoft.com/office/officeart/2016/7/layout/VerticalSolidActionList"/>
    <dgm:cxn modelId="{9F0E2FBF-8C05-49D6-B8CD-3AFCB218774C}" type="presParOf" srcId="{DB667149-2330-46D5-826E-BCC4AF19E032}" destId="{F8C80425-DB26-4C9C-BFEE-B100CDDF26A4}" srcOrd="5" destOrd="0" presId="urn:microsoft.com/office/officeart/2016/7/layout/VerticalSolidActionList"/>
    <dgm:cxn modelId="{1A2C7E21-1185-4D5B-AD54-BF525C89666F}" type="presParOf" srcId="{DB667149-2330-46D5-826E-BCC4AF19E032}" destId="{1A866C89-777F-48D2-B56C-089D95602AD2}" srcOrd="6" destOrd="0" presId="urn:microsoft.com/office/officeart/2016/7/layout/VerticalSolidActionList"/>
    <dgm:cxn modelId="{BB211030-4AD9-4495-A638-3DF1514CE021}" type="presParOf" srcId="{1A866C89-777F-48D2-B56C-089D95602AD2}" destId="{3AD6511D-65FC-43FE-8F3A-77B4E84ECB89}" srcOrd="0" destOrd="0" presId="urn:microsoft.com/office/officeart/2016/7/layout/VerticalSolidActionList"/>
    <dgm:cxn modelId="{6B29A3E9-829E-4399-8EA9-C5A040B8537D}" type="presParOf" srcId="{1A866C89-777F-48D2-B56C-089D95602AD2}" destId="{1116B02A-B40D-4CDF-9D82-A90610DC74A4}" srcOrd="1" destOrd="0" presId="urn:microsoft.com/office/officeart/2016/7/layout/VerticalSolidActionList"/>
    <dgm:cxn modelId="{F1C5E2DA-ED9C-44F0-BC20-3D86CB9EC19F}" type="presParOf" srcId="{DB667149-2330-46D5-826E-BCC4AF19E032}" destId="{0F4E9B84-BB9A-4702-B7CF-38DDB542B45B}" srcOrd="7" destOrd="0" presId="urn:microsoft.com/office/officeart/2016/7/layout/VerticalSolidActionList"/>
    <dgm:cxn modelId="{F5C7751B-57CC-49F0-93DF-ECD86C83E4AA}" type="presParOf" srcId="{DB667149-2330-46D5-826E-BCC4AF19E032}" destId="{706D21D1-7EE8-45E8-BA9F-02CC073DAA2A}" srcOrd="8" destOrd="0" presId="urn:microsoft.com/office/officeart/2016/7/layout/VerticalSolidActionList"/>
    <dgm:cxn modelId="{A0DEED42-8F36-4FC3-A082-75CA8D11C07B}" type="presParOf" srcId="{706D21D1-7EE8-45E8-BA9F-02CC073DAA2A}" destId="{E27874B5-6E55-4F31-B212-62003DDD2FF6}" srcOrd="0" destOrd="0" presId="urn:microsoft.com/office/officeart/2016/7/layout/VerticalSolidActionList"/>
    <dgm:cxn modelId="{F2FA47F6-78D7-4696-A22A-88006924241B}" type="presParOf" srcId="{706D21D1-7EE8-45E8-BA9F-02CC073DAA2A}" destId="{679B7DF3-DE73-4248-87AC-7E7A6FD32323}"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BFB451-4B32-4F3C-B553-BDEBC20ECC95}"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n-US"/>
        </a:p>
      </dgm:t>
    </dgm:pt>
    <dgm:pt modelId="{09727524-77CD-49E5-95D3-2DA366AD5019}">
      <dgm:prSet custT="1"/>
      <dgm:spPr/>
      <dgm:t>
        <a:bodyPr/>
        <a:lstStyle/>
        <a:p>
          <a:r>
            <a:rPr lang="en-US" sz="1800" dirty="0">
              <a:solidFill>
                <a:schemeClr val="tx1"/>
              </a:solidFill>
            </a:rPr>
            <a:t>If information was prepared in connection with a lawsuit.</a:t>
          </a:r>
        </a:p>
      </dgm:t>
    </dgm:pt>
    <dgm:pt modelId="{8507783A-A739-4D31-93BD-6587B5212697}" type="parTrans" cxnId="{66C56829-DA2C-4791-8C7F-E112018DBB05}">
      <dgm:prSet/>
      <dgm:spPr/>
      <dgm:t>
        <a:bodyPr/>
        <a:lstStyle/>
        <a:p>
          <a:endParaRPr lang="en-US"/>
        </a:p>
      </dgm:t>
    </dgm:pt>
    <dgm:pt modelId="{5887459D-F3A8-49B3-8C6A-C59F15C2D25E}" type="sibTrans" cxnId="{66C56829-DA2C-4791-8C7F-E112018DBB05}">
      <dgm:prSet/>
      <dgm:spPr/>
      <dgm:t>
        <a:bodyPr/>
        <a:lstStyle/>
        <a:p>
          <a:endParaRPr lang="en-US"/>
        </a:p>
      </dgm:t>
    </dgm:pt>
    <dgm:pt modelId="{A8DC153D-945F-488C-93BB-DAF420083CC0}">
      <dgm:prSet custT="1"/>
      <dgm:spPr/>
      <dgm:t>
        <a:bodyPr/>
        <a:lstStyle/>
        <a:p>
          <a:r>
            <a:rPr lang="en-US" sz="1800" dirty="0">
              <a:solidFill>
                <a:schemeClr val="tx1"/>
              </a:solidFill>
            </a:rPr>
            <a:t>If a person who is not a health-care provider gave us information and we promised that person their identity would remain confidential.</a:t>
          </a:r>
        </a:p>
      </dgm:t>
    </dgm:pt>
    <dgm:pt modelId="{5663AD27-0FA2-498F-9E8E-458667027F6A}" type="parTrans" cxnId="{29233EAB-0E86-45EF-BADD-0C31DA914721}">
      <dgm:prSet/>
      <dgm:spPr/>
      <dgm:t>
        <a:bodyPr/>
        <a:lstStyle/>
        <a:p>
          <a:endParaRPr lang="en-US"/>
        </a:p>
      </dgm:t>
    </dgm:pt>
    <dgm:pt modelId="{EF607AC5-36FC-4DD9-BD5B-B7E8B721D846}" type="sibTrans" cxnId="{29233EAB-0E86-45EF-BADD-0C31DA914721}">
      <dgm:prSet/>
      <dgm:spPr/>
      <dgm:t>
        <a:bodyPr/>
        <a:lstStyle/>
        <a:p>
          <a:endParaRPr lang="en-US"/>
        </a:p>
      </dgm:t>
    </dgm:pt>
    <dgm:pt modelId="{9A0B453E-911E-49F5-A66D-BB3A8BB055D8}">
      <dgm:prSet custT="1"/>
      <dgm:spPr/>
      <dgm:t>
        <a:bodyPr/>
        <a:lstStyle/>
        <a:p>
          <a:r>
            <a:rPr lang="en-US" sz="1800" dirty="0">
              <a:solidFill>
                <a:schemeClr val="tx1"/>
              </a:solidFill>
            </a:rPr>
            <a:t>If information would likely put in danger the life or physical safety of the patient or someone else.  </a:t>
          </a:r>
        </a:p>
      </dgm:t>
    </dgm:pt>
    <dgm:pt modelId="{8BA22167-23C3-4B77-9C3B-83A2D4908764}" type="parTrans" cxnId="{3FF68D8A-287F-4F32-9422-5AC69A0126E1}">
      <dgm:prSet/>
      <dgm:spPr/>
      <dgm:t>
        <a:bodyPr/>
        <a:lstStyle/>
        <a:p>
          <a:endParaRPr lang="en-US"/>
        </a:p>
      </dgm:t>
    </dgm:pt>
    <dgm:pt modelId="{2A36DFD2-8CB6-46CC-8E74-03F20B12383B}" type="sibTrans" cxnId="{3FF68D8A-287F-4F32-9422-5AC69A0126E1}">
      <dgm:prSet/>
      <dgm:spPr/>
      <dgm:t>
        <a:bodyPr/>
        <a:lstStyle/>
        <a:p>
          <a:endParaRPr lang="en-US"/>
        </a:p>
      </dgm:t>
    </dgm:pt>
    <dgm:pt modelId="{5D0D4E78-DE05-416C-B061-02D6C29E0725}">
      <dgm:prSet custT="1"/>
      <dgm:spPr/>
      <dgm:t>
        <a:bodyPr/>
        <a:lstStyle/>
        <a:p>
          <a:r>
            <a:rPr lang="en-US" sz="1800" dirty="0">
              <a:solidFill>
                <a:schemeClr val="tx1"/>
              </a:solidFill>
            </a:rPr>
            <a:t>If information would likely cause substantial harm to another person.</a:t>
          </a:r>
        </a:p>
      </dgm:t>
    </dgm:pt>
    <dgm:pt modelId="{A4AD9448-5B7F-4FDB-80A6-FA64D49D4A5E}" type="parTrans" cxnId="{A9F66E1B-C006-4125-8034-D08A4824E0E7}">
      <dgm:prSet/>
      <dgm:spPr/>
      <dgm:t>
        <a:bodyPr/>
        <a:lstStyle/>
        <a:p>
          <a:endParaRPr lang="en-US"/>
        </a:p>
      </dgm:t>
    </dgm:pt>
    <dgm:pt modelId="{A72B2FEB-C550-4E82-BC76-C8C85A027DCE}" type="sibTrans" cxnId="{A9F66E1B-C006-4125-8034-D08A4824E0E7}">
      <dgm:prSet/>
      <dgm:spPr/>
      <dgm:t>
        <a:bodyPr/>
        <a:lstStyle/>
        <a:p>
          <a:endParaRPr lang="en-US"/>
        </a:p>
      </dgm:t>
    </dgm:pt>
    <dgm:pt modelId="{99DECC9F-4566-42F4-A71A-628E95150AF5}">
      <dgm:prSet custT="1"/>
      <dgm:spPr>
        <a:solidFill>
          <a:schemeClr val="accent1">
            <a:lumMod val="40000"/>
            <a:lumOff val="60000"/>
          </a:schemeClr>
        </a:solidFill>
      </dgm:spPr>
      <dgm:t>
        <a:bodyPr/>
        <a:lstStyle/>
        <a:p>
          <a:r>
            <a:rPr lang="en-US" sz="1800" dirty="0">
              <a:solidFill>
                <a:schemeClr val="tx1"/>
              </a:solidFill>
            </a:rPr>
            <a:t>if the PHI is generated as part of the patient participation in a clinical trial and the request is made during the clinical trial.  (The patient must be allowed to inspect or copy their PHI when a clinical trial is over.)</a:t>
          </a:r>
        </a:p>
      </dgm:t>
    </dgm:pt>
    <dgm:pt modelId="{350E3481-A38F-471B-ADEB-23F60203EF37}" type="parTrans" cxnId="{99BD445A-1267-4B4C-A224-1A8F24D728DA}">
      <dgm:prSet/>
      <dgm:spPr/>
      <dgm:t>
        <a:bodyPr/>
        <a:lstStyle/>
        <a:p>
          <a:endParaRPr lang="en-US"/>
        </a:p>
      </dgm:t>
    </dgm:pt>
    <dgm:pt modelId="{395CE7AB-9C02-4281-B40C-0D0FD55186A3}" type="sibTrans" cxnId="{99BD445A-1267-4B4C-A224-1A8F24D728DA}">
      <dgm:prSet/>
      <dgm:spPr/>
      <dgm:t>
        <a:bodyPr/>
        <a:lstStyle/>
        <a:p>
          <a:endParaRPr lang="en-US"/>
        </a:p>
      </dgm:t>
    </dgm:pt>
    <dgm:pt modelId="{88447A2D-AB30-4773-9D6A-54A784017721}" type="pres">
      <dgm:prSet presAssocID="{7ABFB451-4B32-4F3C-B553-BDEBC20ECC95}" presName="diagram" presStyleCnt="0">
        <dgm:presLayoutVars>
          <dgm:dir/>
          <dgm:resizeHandles val="exact"/>
        </dgm:presLayoutVars>
      </dgm:prSet>
      <dgm:spPr/>
    </dgm:pt>
    <dgm:pt modelId="{F9D521FB-555F-4BD9-AF92-13E1C05D5DBD}" type="pres">
      <dgm:prSet presAssocID="{09727524-77CD-49E5-95D3-2DA366AD5019}" presName="node" presStyleLbl="node1" presStyleIdx="0" presStyleCnt="5">
        <dgm:presLayoutVars>
          <dgm:bulletEnabled val="1"/>
        </dgm:presLayoutVars>
      </dgm:prSet>
      <dgm:spPr/>
    </dgm:pt>
    <dgm:pt modelId="{365D12BF-F64C-46E6-A854-2A07C232510B}" type="pres">
      <dgm:prSet presAssocID="{5887459D-F3A8-49B3-8C6A-C59F15C2D25E}" presName="sibTrans" presStyleCnt="0"/>
      <dgm:spPr/>
    </dgm:pt>
    <dgm:pt modelId="{A168EE9A-3339-4F35-8B75-D4E2F33BB7CD}" type="pres">
      <dgm:prSet presAssocID="{A8DC153D-945F-488C-93BB-DAF420083CC0}" presName="node" presStyleLbl="node1" presStyleIdx="1" presStyleCnt="5">
        <dgm:presLayoutVars>
          <dgm:bulletEnabled val="1"/>
        </dgm:presLayoutVars>
      </dgm:prSet>
      <dgm:spPr/>
    </dgm:pt>
    <dgm:pt modelId="{ADC12D34-A40E-458D-93A6-316144D057F4}" type="pres">
      <dgm:prSet presAssocID="{EF607AC5-36FC-4DD9-BD5B-B7E8B721D846}" presName="sibTrans" presStyleCnt="0"/>
      <dgm:spPr/>
    </dgm:pt>
    <dgm:pt modelId="{0025E62D-D187-4180-A330-EB46AEFFEBB2}" type="pres">
      <dgm:prSet presAssocID="{9A0B453E-911E-49F5-A66D-BB3A8BB055D8}" presName="node" presStyleLbl="node1" presStyleIdx="2" presStyleCnt="5">
        <dgm:presLayoutVars>
          <dgm:bulletEnabled val="1"/>
        </dgm:presLayoutVars>
      </dgm:prSet>
      <dgm:spPr/>
    </dgm:pt>
    <dgm:pt modelId="{0D7A04CD-9E5C-46C6-B92E-F62556BBEAE7}" type="pres">
      <dgm:prSet presAssocID="{2A36DFD2-8CB6-46CC-8E74-03F20B12383B}" presName="sibTrans" presStyleCnt="0"/>
      <dgm:spPr/>
    </dgm:pt>
    <dgm:pt modelId="{06AC9263-0156-40C4-9BA6-EC04BA3D2A5A}" type="pres">
      <dgm:prSet presAssocID="{5D0D4E78-DE05-416C-B061-02D6C29E0725}" presName="node" presStyleLbl="node1" presStyleIdx="3" presStyleCnt="5">
        <dgm:presLayoutVars>
          <dgm:bulletEnabled val="1"/>
        </dgm:presLayoutVars>
      </dgm:prSet>
      <dgm:spPr/>
    </dgm:pt>
    <dgm:pt modelId="{D46D094E-9AC7-48F2-93F3-70DD7FB9FDBF}" type="pres">
      <dgm:prSet presAssocID="{A72B2FEB-C550-4E82-BC76-C8C85A027DCE}" presName="sibTrans" presStyleCnt="0"/>
      <dgm:spPr/>
    </dgm:pt>
    <dgm:pt modelId="{4D34F0F3-82E4-483E-B5B3-63C6FE6A569F}" type="pres">
      <dgm:prSet presAssocID="{99DECC9F-4566-42F4-A71A-628E95150AF5}" presName="node" presStyleLbl="node1" presStyleIdx="4" presStyleCnt="5" custScaleX="162392">
        <dgm:presLayoutVars>
          <dgm:bulletEnabled val="1"/>
        </dgm:presLayoutVars>
      </dgm:prSet>
      <dgm:spPr/>
    </dgm:pt>
  </dgm:ptLst>
  <dgm:cxnLst>
    <dgm:cxn modelId="{A9F66E1B-C006-4125-8034-D08A4824E0E7}" srcId="{7ABFB451-4B32-4F3C-B553-BDEBC20ECC95}" destId="{5D0D4E78-DE05-416C-B061-02D6C29E0725}" srcOrd="3" destOrd="0" parTransId="{A4AD9448-5B7F-4FDB-80A6-FA64D49D4A5E}" sibTransId="{A72B2FEB-C550-4E82-BC76-C8C85A027DCE}"/>
    <dgm:cxn modelId="{66C56829-DA2C-4791-8C7F-E112018DBB05}" srcId="{7ABFB451-4B32-4F3C-B553-BDEBC20ECC95}" destId="{09727524-77CD-49E5-95D3-2DA366AD5019}" srcOrd="0" destOrd="0" parTransId="{8507783A-A739-4D31-93BD-6587B5212697}" sibTransId="{5887459D-F3A8-49B3-8C6A-C59F15C2D25E}"/>
    <dgm:cxn modelId="{A4F8CE42-B661-4B9F-870A-6B9D3AE9DF7C}" type="presOf" srcId="{5D0D4E78-DE05-416C-B061-02D6C29E0725}" destId="{06AC9263-0156-40C4-9BA6-EC04BA3D2A5A}" srcOrd="0" destOrd="0" presId="urn:microsoft.com/office/officeart/2005/8/layout/default"/>
    <dgm:cxn modelId="{99BD445A-1267-4B4C-A224-1A8F24D728DA}" srcId="{7ABFB451-4B32-4F3C-B553-BDEBC20ECC95}" destId="{99DECC9F-4566-42F4-A71A-628E95150AF5}" srcOrd="4" destOrd="0" parTransId="{350E3481-A38F-471B-ADEB-23F60203EF37}" sibTransId="{395CE7AB-9C02-4281-B40C-0D0FD55186A3}"/>
    <dgm:cxn modelId="{3507317E-322B-4526-9E30-6A10C6697955}" type="presOf" srcId="{7ABFB451-4B32-4F3C-B553-BDEBC20ECC95}" destId="{88447A2D-AB30-4773-9D6A-54A784017721}" srcOrd="0" destOrd="0" presId="urn:microsoft.com/office/officeart/2005/8/layout/default"/>
    <dgm:cxn modelId="{3FF68D8A-287F-4F32-9422-5AC69A0126E1}" srcId="{7ABFB451-4B32-4F3C-B553-BDEBC20ECC95}" destId="{9A0B453E-911E-49F5-A66D-BB3A8BB055D8}" srcOrd="2" destOrd="0" parTransId="{8BA22167-23C3-4B77-9C3B-83A2D4908764}" sibTransId="{2A36DFD2-8CB6-46CC-8E74-03F20B12383B}"/>
    <dgm:cxn modelId="{5C1DCB8D-FF3F-4675-8EA7-B516D24A9216}" type="presOf" srcId="{09727524-77CD-49E5-95D3-2DA366AD5019}" destId="{F9D521FB-555F-4BD9-AF92-13E1C05D5DBD}" srcOrd="0" destOrd="0" presId="urn:microsoft.com/office/officeart/2005/8/layout/default"/>
    <dgm:cxn modelId="{29233EAB-0E86-45EF-BADD-0C31DA914721}" srcId="{7ABFB451-4B32-4F3C-B553-BDEBC20ECC95}" destId="{A8DC153D-945F-488C-93BB-DAF420083CC0}" srcOrd="1" destOrd="0" parTransId="{5663AD27-0FA2-498F-9E8E-458667027F6A}" sibTransId="{EF607AC5-36FC-4DD9-BD5B-B7E8B721D846}"/>
    <dgm:cxn modelId="{0A3159BB-5894-4D71-9DF2-6575779ED06A}" type="presOf" srcId="{9A0B453E-911E-49F5-A66D-BB3A8BB055D8}" destId="{0025E62D-D187-4180-A330-EB46AEFFEBB2}" srcOrd="0" destOrd="0" presId="urn:microsoft.com/office/officeart/2005/8/layout/default"/>
    <dgm:cxn modelId="{35BD3FBC-102E-4991-B7D4-96D584D7E5C7}" type="presOf" srcId="{A8DC153D-945F-488C-93BB-DAF420083CC0}" destId="{A168EE9A-3339-4F35-8B75-D4E2F33BB7CD}" srcOrd="0" destOrd="0" presId="urn:microsoft.com/office/officeart/2005/8/layout/default"/>
    <dgm:cxn modelId="{B91B5CBF-FD59-4E89-A044-14164C2F0ABD}" type="presOf" srcId="{99DECC9F-4566-42F4-A71A-628E95150AF5}" destId="{4D34F0F3-82E4-483E-B5B3-63C6FE6A569F}" srcOrd="0" destOrd="0" presId="urn:microsoft.com/office/officeart/2005/8/layout/default"/>
    <dgm:cxn modelId="{F5AEA105-252D-4538-A32F-8B6CFECBE3B4}" type="presParOf" srcId="{88447A2D-AB30-4773-9D6A-54A784017721}" destId="{F9D521FB-555F-4BD9-AF92-13E1C05D5DBD}" srcOrd="0" destOrd="0" presId="urn:microsoft.com/office/officeart/2005/8/layout/default"/>
    <dgm:cxn modelId="{2C163992-E9BF-48AE-ABFB-8506FC951D24}" type="presParOf" srcId="{88447A2D-AB30-4773-9D6A-54A784017721}" destId="{365D12BF-F64C-46E6-A854-2A07C232510B}" srcOrd="1" destOrd="0" presId="urn:microsoft.com/office/officeart/2005/8/layout/default"/>
    <dgm:cxn modelId="{E0CC6DD9-BC62-4887-81B6-46AAB5A548D6}" type="presParOf" srcId="{88447A2D-AB30-4773-9D6A-54A784017721}" destId="{A168EE9A-3339-4F35-8B75-D4E2F33BB7CD}" srcOrd="2" destOrd="0" presId="urn:microsoft.com/office/officeart/2005/8/layout/default"/>
    <dgm:cxn modelId="{791569C0-054B-48FA-BF31-4010B7DD1720}" type="presParOf" srcId="{88447A2D-AB30-4773-9D6A-54A784017721}" destId="{ADC12D34-A40E-458D-93A6-316144D057F4}" srcOrd="3" destOrd="0" presId="urn:microsoft.com/office/officeart/2005/8/layout/default"/>
    <dgm:cxn modelId="{A61A96AB-3E91-4D54-BB08-8690C4728B3D}" type="presParOf" srcId="{88447A2D-AB30-4773-9D6A-54A784017721}" destId="{0025E62D-D187-4180-A330-EB46AEFFEBB2}" srcOrd="4" destOrd="0" presId="urn:microsoft.com/office/officeart/2005/8/layout/default"/>
    <dgm:cxn modelId="{9142643E-5892-4F63-B3E1-47E4656A27DF}" type="presParOf" srcId="{88447A2D-AB30-4773-9D6A-54A784017721}" destId="{0D7A04CD-9E5C-46C6-B92E-F62556BBEAE7}" srcOrd="5" destOrd="0" presId="urn:microsoft.com/office/officeart/2005/8/layout/default"/>
    <dgm:cxn modelId="{92A7023A-3C05-4C11-93C9-14E40D3BBED0}" type="presParOf" srcId="{88447A2D-AB30-4773-9D6A-54A784017721}" destId="{06AC9263-0156-40C4-9BA6-EC04BA3D2A5A}" srcOrd="6" destOrd="0" presId="urn:microsoft.com/office/officeart/2005/8/layout/default"/>
    <dgm:cxn modelId="{55E2FB5C-BBE7-45A1-BC7F-64971D82FD00}" type="presParOf" srcId="{88447A2D-AB30-4773-9D6A-54A784017721}" destId="{D46D094E-9AC7-48F2-93F3-70DD7FB9FDBF}" srcOrd="7" destOrd="0" presId="urn:microsoft.com/office/officeart/2005/8/layout/default"/>
    <dgm:cxn modelId="{B7DED9AD-9EAC-4CAD-83C1-5C321E896B00}" type="presParOf" srcId="{88447A2D-AB30-4773-9D6A-54A784017721}" destId="{4D34F0F3-82E4-483E-B5B3-63C6FE6A569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1E4C05-855C-43D7-B63C-E993D72E08B7}" type="doc">
      <dgm:prSet loTypeId="urn:microsoft.com/office/officeart/2005/8/layout/process2" loCatId="process" qsTypeId="urn:microsoft.com/office/officeart/2005/8/quickstyle/3d3" qsCatId="3D" csTypeId="urn:microsoft.com/office/officeart/2005/8/colors/colorful4" csCatId="colorful" phldr="1"/>
      <dgm:spPr/>
    </dgm:pt>
    <dgm:pt modelId="{032F48E9-C710-4BCE-BC9B-9788AB88A726}">
      <dgm:prSet phldrT="[Text]"/>
      <dgm:spPr>
        <a:solidFill>
          <a:srgbClr val="7030A0"/>
        </a:solidFill>
      </dgm:spPr>
      <dgm:t>
        <a:bodyPr/>
        <a:lstStyle/>
        <a:p>
          <a:r>
            <a:rPr lang="en-US" dirty="0"/>
            <a:t>Privacy Officer</a:t>
          </a:r>
        </a:p>
      </dgm:t>
    </dgm:pt>
    <dgm:pt modelId="{A664983B-3963-495B-83CF-71B6612E0D16}" type="parTrans" cxnId="{0CCB13C5-F297-492D-899D-24E0E12BAF34}">
      <dgm:prSet/>
      <dgm:spPr/>
      <dgm:t>
        <a:bodyPr/>
        <a:lstStyle/>
        <a:p>
          <a:endParaRPr lang="en-US"/>
        </a:p>
      </dgm:t>
    </dgm:pt>
    <dgm:pt modelId="{1A867F84-9288-4A3F-B085-13518F88F76F}" type="sibTrans" cxnId="{0CCB13C5-F297-492D-899D-24E0E12BAF34}">
      <dgm:prSet/>
      <dgm:spPr/>
      <dgm:t>
        <a:bodyPr/>
        <a:lstStyle/>
        <a:p>
          <a:endParaRPr lang="en-US"/>
        </a:p>
      </dgm:t>
    </dgm:pt>
    <dgm:pt modelId="{67241922-954B-4422-BCD5-A677A2FF2886}">
      <dgm:prSet phldrT="[Text]"/>
      <dgm:spPr/>
      <dgm:t>
        <a:bodyPr/>
        <a:lstStyle/>
        <a:p>
          <a:r>
            <a:rPr lang="en-US" dirty="0"/>
            <a:t>Review Officer</a:t>
          </a:r>
        </a:p>
      </dgm:t>
    </dgm:pt>
    <dgm:pt modelId="{47135C27-4A15-4484-8B8F-11DC0B686533}" type="parTrans" cxnId="{C8B41706-6F17-4A65-9FAE-74BBB23B9560}">
      <dgm:prSet/>
      <dgm:spPr/>
      <dgm:t>
        <a:bodyPr/>
        <a:lstStyle/>
        <a:p>
          <a:endParaRPr lang="en-US"/>
        </a:p>
      </dgm:t>
    </dgm:pt>
    <dgm:pt modelId="{F6A4DB49-F3F0-4CCB-99C5-E049E9A4CB5A}" type="sibTrans" cxnId="{C8B41706-6F17-4A65-9FAE-74BBB23B9560}">
      <dgm:prSet/>
      <dgm:spPr/>
      <dgm:t>
        <a:bodyPr/>
        <a:lstStyle/>
        <a:p>
          <a:endParaRPr lang="en-US"/>
        </a:p>
      </dgm:t>
    </dgm:pt>
    <dgm:pt modelId="{F77B9052-FC3E-4072-9EC8-6FD3CF7DC670}" type="pres">
      <dgm:prSet presAssocID="{5C1E4C05-855C-43D7-B63C-E993D72E08B7}" presName="linearFlow" presStyleCnt="0">
        <dgm:presLayoutVars>
          <dgm:resizeHandles val="exact"/>
        </dgm:presLayoutVars>
      </dgm:prSet>
      <dgm:spPr/>
    </dgm:pt>
    <dgm:pt modelId="{B85C0FB2-16E4-4D35-AF4A-94CB6E353357}" type="pres">
      <dgm:prSet presAssocID="{032F48E9-C710-4BCE-BC9B-9788AB88A726}" presName="node" presStyleLbl="node1" presStyleIdx="0" presStyleCnt="2">
        <dgm:presLayoutVars>
          <dgm:bulletEnabled val="1"/>
        </dgm:presLayoutVars>
      </dgm:prSet>
      <dgm:spPr/>
    </dgm:pt>
    <dgm:pt modelId="{63C5A6C0-2C98-49E5-9FC8-60163D73788F}" type="pres">
      <dgm:prSet presAssocID="{1A867F84-9288-4A3F-B085-13518F88F76F}" presName="sibTrans" presStyleLbl="sibTrans2D1" presStyleIdx="0" presStyleCnt="1"/>
      <dgm:spPr/>
    </dgm:pt>
    <dgm:pt modelId="{DD443252-E846-47A5-B9B2-F0CA5F4FC3A6}" type="pres">
      <dgm:prSet presAssocID="{1A867F84-9288-4A3F-B085-13518F88F76F}" presName="connectorText" presStyleLbl="sibTrans2D1" presStyleIdx="0" presStyleCnt="1"/>
      <dgm:spPr/>
    </dgm:pt>
    <dgm:pt modelId="{D5FEB26B-5DB2-40FA-A808-8379A8088668}" type="pres">
      <dgm:prSet presAssocID="{67241922-954B-4422-BCD5-A677A2FF2886}" presName="node" presStyleLbl="node1" presStyleIdx="1" presStyleCnt="2">
        <dgm:presLayoutVars>
          <dgm:bulletEnabled val="1"/>
        </dgm:presLayoutVars>
      </dgm:prSet>
      <dgm:spPr/>
    </dgm:pt>
  </dgm:ptLst>
  <dgm:cxnLst>
    <dgm:cxn modelId="{C8B41706-6F17-4A65-9FAE-74BBB23B9560}" srcId="{5C1E4C05-855C-43D7-B63C-E993D72E08B7}" destId="{67241922-954B-4422-BCD5-A677A2FF2886}" srcOrd="1" destOrd="0" parTransId="{47135C27-4A15-4484-8B8F-11DC0B686533}" sibTransId="{F6A4DB49-F3F0-4CCB-99C5-E049E9A4CB5A}"/>
    <dgm:cxn modelId="{15822E2B-845E-4914-BBB2-2572932A14DD}" type="presOf" srcId="{032F48E9-C710-4BCE-BC9B-9788AB88A726}" destId="{B85C0FB2-16E4-4D35-AF4A-94CB6E353357}" srcOrd="0" destOrd="0" presId="urn:microsoft.com/office/officeart/2005/8/layout/process2"/>
    <dgm:cxn modelId="{66B60674-487D-4CD9-B23F-2646BE086255}" type="presOf" srcId="{67241922-954B-4422-BCD5-A677A2FF2886}" destId="{D5FEB26B-5DB2-40FA-A808-8379A8088668}" srcOrd="0" destOrd="0" presId="urn:microsoft.com/office/officeart/2005/8/layout/process2"/>
    <dgm:cxn modelId="{FA802A8F-B828-433A-A07F-40150527580F}" type="presOf" srcId="{1A867F84-9288-4A3F-B085-13518F88F76F}" destId="{63C5A6C0-2C98-49E5-9FC8-60163D73788F}" srcOrd="0" destOrd="0" presId="urn:microsoft.com/office/officeart/2005/8/layout/process2"/>
    <dgm:cxn modelId="{7561B6A8-C9CD-4AB5-BB1C-4E6F456AB7A3}" type="presOf" srcId="{1A867F84-9288-4A3F-B085-13518F88F76F}" destId="{DD443252-E846-47A5-B9B2-F0CA5F4FC3A6}" srcOrd="1" destOrd="0" presId="urn:microsoft.com/office/officeart/2005/8/layout/process2"/>
    <dgm:cxn modelId="{0CCB13C5-F297-492D-899D-24E0E12BAF34}" srcId="{5C1E4C05-855C-43D7-B63C-E993D72E08B7}" destId="{032F48E9-C710-4BCE-BC9B-9788AB88A726}" srcOrd="0" destOrd="0" parTransId="{A664983B-3963-495B-83CF-71B6612E0D16}" sibTransId="{1A867F84-9288-4A3F-B085-13518F88F76F}"/>
    <dgm:cxn modelId="{B24765FD-2BD6-4B11-BA27-866C71E61532}" type="presOf" srcId="{5C1E4C05-855C-43D7-B63C-E993D72E08B7}" destId="{F77B9052-FC3E-4072-9EC8-6FD3CF7DC670}" srcOrd="0" destOrd="0" presId="urn:microsoft.com/office/officeart/2005/8/layout/process2"/>
    <dgm:cxn modelId="{523732E4-049A-4633-AF4E-36546AA4D859}" type="presParOf" srcId="{F77B9052-FC3E-4072-9EC8-6FD3CF7DC670}" destId="{B85C0FB2-16E4-4D35-AF4A-94CB6E353357}" srcOrd="0" destOrd="0" presId="urn:microsoft.com/office/officeart/2005/8/layout/process2"/>
    <dgm:cxn modelId="{BB4903DC-02E8-470C-B859-BA5DAFFB4922}" type="presParOf" srcId="{F77B9052-FC3E-4072-9EC8-6FD3CF7DC670}" destId="{63C5A6C0-2C98-49E5-9FC8-60163D73788F}" srcOrd="1" destOrd="0" presId="urn:microsoft.com/office/officeart/2005/8/layout/process2"/>
    <dgm:cxn modelId="{A92C2155-E390-45A9-86EF-44DDD8931A31}" type="presParOf" srcId="{63C5A6C0-2C98-49E5-9FC8-60163D73788F}" destId="{DD443252-E846-47A5-B9B2-F0CA5F4FC3A6}" srcOrd="0" destOrd="0" presId="urn:microsoft.com/office/officeart/2005/8/layout/process2"/>
    <dgm:cxn modelId="{BB59CABB-0740-4210-B050-3C243312144D}" type="presParOf" srcId="{F77B9052-FC3E-4072-9EC8-6FD3CF7DC670}" destId="{D5FEB26B-5DB2-40FA-A808-8379A8088668}"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CC35E-D499-446E-A7AE-98C911FEADAC}">
      <dsp:nvSpPr>
        <dsp:cNvPr id="0" name=""/>
        <dsp:cNvSpPr/>
      </dsp:nvSpPr>
      <dsp:spPr>
        <a:xfrm>
          <a:off x="0" y="4784520"/>
          <a:ext cx="1284535" cy="78494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356" tIns="135128" rIns="91356" bIns="135128" numCol="1" spcCol="1270" anchor="ctr" anchorCtr="0">
          <a:noAutofit/>
        </a:bodyPr>
        <a:lstStyle/>
        <a:p>
          <a:pPr marL="0" lvl="0" indent="0" algn="ctr" defTabSz="844550">
            <a:lnSpc>
              <a:spcPct val="90000"/>
            </a:lnSpc>
            <a:spcBef>
              <a:spcPct val="0"/>
            </a:spcBef>
            <a:spcAft>
              <a:spcPct val="35000"/>
            </a:spcAft>
            <a:buNone/>
          </a:pPr>
          <a:r>
            <a:rPr lang="en-US" sz="1900" kern="1200"/>
            <a:t>Notify</a:t>
          </a:r>
        </a:p>
      </dsp:txBody>
      <dsp:txXfrm>
        <a:off x="0" y="4784520"/>
        <a:ext cx="1284535" cy="784940"/>
      </dsp:txXfrm>
    </dsp:sp>
    <dsp:sp modelId="{81478A6E-9088-43CF-8C5B-15D2BCECA1F4}">
      <dsp:nvSpPr>
        <dsp:cNvPr id="0" name=""/>
        <dsp:cNvSpPr/>
      </dsp:nvSpPr>
      <dsp:spPr>
        <a:xfrm>
          <a:off x="1284535" y="4784520"/>
          <a:ext cx="3853606" cy="7849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69" tIns="304800" rIns="78169" bIns="304800" numCol="1" spcCol="1270" anchor="ctr" anchorCtr="0">
          <a:noAutofit/>
        </a:bodyPr>
        <a:lstStyle/>
        <a:p>
          <a:pPr marL="0" lvl="0" indent="0" algn="l" defTabSz="1066800">
            <a:lnSpc>
              <a:spcPct val="90000"/>
            </a:lnSpc>
            <a:spcBef>
              <a:spcPct val="0"/>
            </a:spcBef>
            <a:spcAft>
              <a:spcPct val="35000"/>
            </a:spcAft>
            <a:buNone/>
          </a:pPr>
          <a:r>
            <a:rPr lang="en-US" sz="2400" kern="1200" dirty="0"/>
            <a:t>Notify patients about their privacy rights</a:t>
          </a:r>
        </a:p>
      </dsp:txBody>
      <dsp:txXfrm>
        <a:off x="1284535" y="4784520"/>
        <a:ext cx="3853606" cy="784940"/>
      </dsp:txXfrm>
    </dsp:sp>
    <dsp:sp modelId="{9C58CEED-2F38-499B-BD17-DDBF199813FB}">
      <dsp:nvSpPr>
        <dsp:cNvPr id="0" name=""/>
        <dsp:cNvSpPr/>
      </dsp:nvSpPr>
      <dsp:spPr>
        <a:xfrm rot="10800000">
          <a:off x="0" y="3589056"/>
          <a:ext cx="1284535" cy="120723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356" tIns="135128" rIns="91356" bIns="135128" numCol="1" spcCol="1270" anchor="ctr" anchorCtr="0">
          <a:noAutofit/>
        </a:bodyPr>
        <a:lstStyle/>
        <a:p>
          <a:pPr marL="0" lvl="0" indent="0" algn="ctr" defTabSz="844550">
            <a:lnSpc>
              <a:spcPct val="90000"/>
            </a:lnSpc>
            <a:spcBef>
              <a:spcPct val="0"/>
            </a:spcBef>
            <a:spcAft>
              <a:spcPct val="35000"/>
            </a:spcAft>
            <a:buNone/>
          </a:pPr>
          <a:r>
            <a:rPr lang="en-US" sz="1900" kern="1200"/>
            <a:t>Implement</a:t>
          </a:r>
        </a:p>
      </dsp:txBody>
      <dsp:txXfrm rot="-10800000">
        <a:off x="0" y="3589056"/>
        <a:ext cx="1284535" cy="784704"/>
      </dsp:txXfrm>
    </dsp:sp>
    <dsp:sp modelId="{53E1DAAA-047C-42DA-89D2-8EDBF83B7D89}">
      <dsp:nvSpPr>
        <dsp:cNvPr id="0" name=""/>
        <dsp:cNvSpPr/>
      </dsp:nvSpPr>
      <dsp:spPr>
        <a:xfrm>
          <a:off x="1284535" y="3589056"/>
          <a:ext cx="3853606" cy="7847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69" tIns="304800" rIns="78169" bIns="304800" numCol="1" spcCol="1270" anchor="ctr" anchorCtr="0">
          <a:noAutofit/>
        </a:bodyPr>
        <a:lstStyle/>
        <a:p>
          <a:pPr marL="0" lvl="0" indent="0" algn="l" defTabSz="1066800">
            <a:lnSpc>
              <a:spcPct val="90000"/>
            </a:lnSpc>
            <a:spcBef>
              <a:spcPct val="0"/>
            </a:spcBef>
            <a:spcAft>
              <a:spcPct val="35000"/>
            </a:spcAft>
            <a:buNone/>
          </a:pPr>
          <a:r>
            <a:rPr lang="en-US" sz="2400" kern="1200" dirty="0"/>
            <a:t>Implement privacy policies and procedures</a:t>
          </a:r>
        </a:p>
      </dsp:txBody>
      <dsp:txXfrm>
        <a:off x="1284535" y="3589056"/>
        <a:ext cx="3853606" cy="784704"/>
      </dsp:txXfrm>
    </dsp:sp>
    <dsp:sp modelId="{2F0AC82D-8FB9-45FD-9B9D-0B2C39721F83}">
      <dsp:nvSpPr>
        <dsp:cNvPr id="0" name=""/>
        <dsp:cNvSpPr/>
      </dsp:nvSpPr>
      <dsp:spPr>
        <a:xfrm rot="10800000">
          <a:off x="0" y="2393592"/>
          <a:ext cx="1284535" cy="120723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356" tIns="135128" rIns="91356" bIns="135128" numCol="1" spcCol="1270" anchor="ctr" anchorCtr="0">
          <a:noAutofit/>
        </a:bodyPr>
        <a:lstStyle/>
        <a:p>
          <a:pPr marL="0" lvl="0" indent="0" algn="ctr" defTabSz="844550">
            <a:lnSpc>
              <a:spcPct val="90000"/>
            </a:lnSpc>
            <a:spcBef>
              <a:spcPct val="0"/>
            </a:spcBef>
            <a:spcAft>
              <a:spcPct val="35000"/>
            </a:spcAft>
            <a:buNone/>
          </a:pPr>
          <a:r>
            <a:rPr lang="en-US" sz="1900" kern="1200"/>
            <a:t>Train</a:t>
          </a:r>
        </a:p>
      </dsp:txBody>
      <dsp:txXfrm rot="-10800000">
        <a:off x="0" y="2393592"/>
        <a:ext cx="1284535" cy="784704"/>
      </dsp:txXfrm>
    </dsp:sp>
    <dsp:sp modelId="{258CDE6E-24D3-4456-A6E9-6949865C9941}">
      <dsp:nvSpPr>
        <dsp:cNvPr id="0" name=""/>
        <dsp:cNvSpPr/>
      </dsp:nvSpPr>
      <dsp:spPr>
        <a:xfrm>
          <a:off x="1284535" y="2393592"/>
          <a:ext cx="3853606" cy="7847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69" tIns="304800" rIns="78169" bIns="304800" numCol="1" spcCol="1270" anchor="ctr" anchorCtr="0">
          <a:noAutofit/>
        </a:bodyPr>
        <a:lstStyle/>
        <a:p>
          <a:pPr marL="0" lvl="0" indent="0" algn="l" defTabSz="1066800">
            <a:lnSpc>
              <a:spcPct val="90000"/>
            </a:lnSpc>
            <a:spcBef>
              <a:spcPct val="0"/>
            </a:spcBef>
            <a:spcAft>
              <a:spcPct val="35000"/>
            </a:spcAft>
            <a:buNone/>
          </a:pPr>
          <a:r>
            <a:rPr lang="en-US" sz="2400" kern="1200" dirty="0"/>
            <a:t>Train staff on the new privacy policies and procedures</a:t>
          </a:r>
        </a:p>
      </dsp:txBody>
      <dsp:txXfrm>
        <a:off x="1284535" y="2393592"/>
        <a:ext cx="3853606" cy="784704"/>
      </dsp:txXfrm>
    </dsp:sp>
    <dsp:sp modelId="{766C0939-4B9E-4D2F-ABC2-5E691AE0E6E1}">
      <dsp:nvSpPr>
        <dsp:cNvPr id="0" name=""/>
        <dsp:cNvSpPr/>
      </dsp:nvSpPr>
      <dsp:spPr>
        <a:xfrm rot="10800000">
          <a:off x="0" y="1198127"/>
          <a:ext cx="1284535" cy="120723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356" tIns="135128" rIns="91356"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Create</a:t>
          </a:r>
        </a:p>
      </dsp:txBody>
      <dsp:txXfrm rot="-10800000">
        <a:off x="0" y="1198127"/>
        <a:ext cx="1284535" cy="784704"/>
      </dsp:txXfrm>
    </dsp:sp>
    <dsp:sp modelId="{3BB6ACE3-DA85-436D-97E8-AC80AE4F2C34}">
      <dsp:nvSpPr>
        <dsp:cNvPr id="0" name=""/>
        <dsp:cNvSpPr/>
      </dsp:nvSpPr>
      <dsp:spPr>
        <a:xfrm>
          <a:off x="1284535" y="1198127"/>
          <a:ext cx="3853606" cy="7847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69" tIns="304800" rIns="78169" bIns="304800" numCol="1" spcCol="1270" anchor="ctr" anchorCtr="0">
          <a:noAutofit/>
        </a:bodyPr>
        <a:lstStyle/>
        <a:p>
          <a:pPr marL="0" lvl="0" indent="0" algn="l" defTabSz="1066800">
            <a:lnSpc>
              <a:spcPct val="90000"/>
            </a:lnSpc>
            <a:spcBef>
              <a:spcPct val="0"/>
            </a:spcBef>
            <a:spcAft>
              <a:spcPct val="35000"/>
            </a:spcAft>
            <a:buNone/>
          </a:pPr>
          <a:r>
            <a:rPr lang="en-US" sz="2400" kern="1200" dirty="0"/>
            <a:t>Create privacy policies and procedures</a:t>
          </a:r>
        </a:p>
      </dsp:txBody>
      <dsp:txXfrm>
        <a:off x="1284535" y="1198127"/>
        <a:ext cx="3853606" cy="784704"/>
      </dsp:txXfrm>
    </dsp:sp>
    <dsp:sp modelId="{11793931-1C55-41D5-B84E-B1284CBD2C0E}">
      <dsp:nvSpPr>
        <dsp:cNvPr id="0" name=""/>
        <dsp:cNvSpPr/>
      </dsp:nvSpPr>
      <dsp:spPr>
        <a:xfrm rot="10800000">
          <a:off x="0" y="2663"/>
          <a:ext cx="1284535" cy="120723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356" tIns="135128" rIns="91356" bIns="135128" numCol="1" spcCol="1270" anchor="ctr" anchorCtr="0">
          <a:noAutofit/>
        </a:bodyPr>
        <a:lstStyle/>
        <a:p>
          <a:pPr marL="0" lvl="0" indent="0" algn="ctr" defTabSz="844550">
            <a:lnSpc>
              <a:spcPct val="90000"/>
            </a:lnSpc>
            <a:spcBef>
              <a:spcPct val="0"/>
            </a:spcBef>
            <a:spcAft>
              <a:spcPct val="35000"/>
            </a:spcAft>
            <a:buNone/>
          </a:pPr>
          <a:r>
            <a:rPr lang="en-US" sz="1900" kern="1200" dirty="0"/>
            <a:t>Designate</a:t>
          </a:r>
        </a:p>
      </dsp:txBody>
      <dsp:txXfrm rot="-10800000">
        <a:off x="0" y="2663"/>
        <a:ext cx="1284535" cy="784704"/>
      </dsp:txXfrm>
    </dsp:sp>
    <dsp:sp modelId="{BD786CFE-1E66-41AF-836C-EC21BBC75373}">
      <dsp:nvSpPr>
        <dsp:cNvPr id="0" name=""/>
        <dsp:cNvSpPr/>
      </dsp:nvSpPr>
      <dsp:spPr>
        <a:xfrm>
          <a:off x="1284535" y="2663"/>
          <a:ext cx="3853606" cy="7847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69" tIns="304800" rIns="78169" bIns="304800" numCol="1" spcCol="1270" anchor="t" anchorCtr="0">
          <a:noAutofit/>
        </a:bodyPr>
        <a:lstStyle/>
        <a:p>
          <a:pPr marL="0" lvl="0" indent="0" algn="l" defTabSz="1066800">
            <a:lnSpc>
              <a:spcPct val="90000"/>
            </a:lnSpc>
            <a:spcBef>
              <a:spcPct val="0"/>
            </a:spcBef>
            <a:spcAft>
              <a:spcPct val="35000"/>
            </a:spcAft>
            <a:buNone/>
          </a:pPr>
          <a:r>
            <a:rPr lang="en-US" sz="2400" kern="1200" dirty="0"/>
            <a:t>Designate HIPAA Officers</a:t>
          </a:r>
        </a:p>
        <a:p>
          <a:pPr marL="57150" lvl="1" indent="-57150" algn="l" defTabSz="355600">
            <a:lnSpc>
              <a:spcPct val="90000"/>
            </a:lnSpc>
            <a:spcBef>
              <a:spcPct val="0"/>
            </a:spcBef>
            <a:spcAft>
              <a:spcPct val="15000"/>
            </a:spcAft>
            <a:buChar char="•"/>
          </a:pPr>
          <a:endParaRPr lang="en-US" sz="800" kern="1200" dirty="0"/>
        </a:p>
        <a:p>
          <a:pPr marL="114300" lvl="1" indent="-114300" algn="l" defTabSz="622300">
            <a:lnSpc>
              <a:spcPct val="90000"/>
            </a:lnSpc>
            <a:spcBef>
              <a:spcPct val="0"/>
            </a:spcBef>
            <a:spcAft>
              <a:spcPct val="15000"/>
            </a:spcAft>
            <a:buChar char="•"/>
          </a:pPr>
          <a:r>
            <a:rPr lang="en-US" sz="1400" kern="1200" dirty="0"/>
            <a:t>Privacy, Public Information, Review, Security </a:t>
          </a:r>
        </a:p>
      </dsp:txBody>
      <dsp:txXfrm>
        <a:off x="1284535" y="2663"/>
        <a:ext cx="3853606" cy="7847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FC11A-DD9D-4CCB-977D-A2DA1E0370AC}">
      <dsp:nvSpPr>
        <dsp:cNvPr id="0" name=""/>
        <dsp:cNvSpPr/>
      </dsp:nvSpPr>
      <dsp:spPr>
        <a:xfrm>
          <a:off x="0" y="2720"/>
          <a:ext cx="5138142"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239E3-AA77-4B94-B926-5B267E01D1C1}">
      <dsp:nvSpPr>
        <dsp:cNvPr id="0" name=""/>
        <dsp:cNvSpPr/>
      </dsp:nvSpPr>
      <dsp:spPr>
        <a:xfrm>
          <a:off x="0" y="2720"/>
          <a:ext cx="5138142"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Never destroy the incorrect information.  </a:t>
          </a:r>
        </a:p>
      </dsp:txBody>
      <dsp:txXfrm>
        <a:off x="0" y="2720"/>
        <a:ext cx="5138142" cy="1855561"/>
      </dsp:txXfrm>
    </dsp:sp>
    <dsp:sp modelId="{0FF0C8A1-98CA-41F6-83D1-1193A9BE8CAC}">
      <dsp:nvSpPr>
        <dsp:cNvPr id="0" name=""/>
        <dsp:cNvSpPr/>
      </dsp:nvSpPr>
      <dsp:spPr>
        <a:xfrm>
          <a:off x="0" y="1858281"/>
          <a:ext cx="5138142" cy="0"/>
        </a:xfrm>
        <a:prstGeom prst="line">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9A60BC-FE85-4DDA-9D0B-52366627D841}">
      <dsp:nvSpPr>
        <dsp:cNvPr id="0" name=""/>
        <dsp:cNvSpPr/>
      </dsp:nvSpPr>
      <dsp:spPr>
        <a:xfrm>
          <a:off x="0" y="1858281"/>
          <a:ext cx="5138142"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Amendment is accomplished by appending information or creating an electronic link.  </a:t>
          </a:r>
        </a:p>
      </dsp:txBody>
      <dsp:txXfrm>
        <a:off x="0" y="1858281"/>
        <a:ext cx="5138142" cy="1855561"/>
      </dsp:txXfrm>
    </dsp:sp>
    <dsp:sp modelId="{0FB3FCB5-97B5-46D3-A008-D2445FB39B4F}">
      <dsp:nvSpPr>
        <dsp:cNvPr id="0" name=""/>
        <dsp:cNvSpPr/>
      </dsp:nvSpPr>
      <dsp:spPr>
        <a:xfrm>
          <a:off x="0" y="3713843"/>
          <a:ext cx="5138142" cy="0"/>
        </a:xfrm>
        <a:prstGeom prst="line">
          <a:avLst/>
        </a:prstGeom>
        <a:solidFill>
          <a:schemeClr val="accent2">
            <a:shade val="50000"/>
            <a:hueOff val="-394115"/>
            <a:satOff val="5189"/>
            <a:lumOff val="31078"/>
            <a:alphaOff val="0"/>
          </a:schemeClr>
        </a:solidFill>
        <a:ln w="12700" cap="flat" cmpd="sng" algn="ctr">
          <a:solidFill>
            <a:schemeClr val="accent2">
              <a:shade val="50000"/>
              <a:hueOff val="-394115"/>
              <a:satOff val="5189"/>
              <a:lumOff val="3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BB17CA-1549-409A-B977-56310BA98554}">
      <dsp:nvSpPr>
        <dsp:cNvPr id="0" name=""/>
        <dsp:cNvSpPr/>
      </dsp:nvSpPr>
      <dsp:spPr>
        <a:xfrm>
          <a:off x="0" y="3713843"/>
          <a:ext cx="5138142"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Corrective information must be given to anyone that the patient wants and to anyone who received the wrong information previously.</a:t>
          </a:r>
        </a:p>
      </dsp:txBody>
      <dsp:txXfrm>
        <a:off x="0" y="3713843"/>
        <a:ext cx="5138142" cy="18555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80A0E-97D9-40DB-8AC1-494B9B81836A}">
      <dsp:nvSpPr>
        <dsp:cNvPr id="0" name=""/>
        <dsp:cNvSpPr/>
      </dsp:nvSpPr>
      <dsp:spPr>
        <a:xfrm>
          <a:off x="0" y="4570349"/>
          <a:ext cx="1657350" cy="99988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871" tIns="248920" rIns="117871"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Delete</a:t>
          </a:r>
        </a:p>
      </dsp:txBody>
      <dsp:txXfrm>
        <a:off x="0" y="4570349"/>
        <a:ext cx="1657350" cy="999880"/>
      </dsp:txXfrm>
    </dsp:sp>
    <dsp:sp modelId="{64FFAB46-EAD4-44EA-BCC5-1DCFFFF02893}">
      <dsp:nvSpPr>
        <dsp:cNvPr id="0" name=""/>
        <dsp:cNvSpPr/>
      </dsp:nvSpPr>
      <dsp:spPr>
        <a:xfrm>
          <a:off x="1657350" y="4570349"/>
          <a:ext cx="4972050" cy="99988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857" tIns="304800" rIns="100857" bIns="304800" numCol="1" spcCol="1270" anchor="ctr" anchorCtr="0">
          <a:noAutofit/>
        </a:bodyPr>
        <a:lstStyle/>
        <a:p>
          <a:pPr marL="0" lvl="0" indent="0" algn="l" defTabSz="1066800">
            <a:lnSpc>
              <a:spcPct val="90000"/>
            </a:lnSpc>
            <a:spcBef>
              <a:spcPct val="0"/>
            </a:spcBef>
            <a:spcAft>
              <a:spcPct val="35000"/>
            </a:spcAft>
            <a:buNone/>
          </a:pPr>
          <a:r>
            <a:rPr lang="en-US" sz="2400" kern="1200" dirty="0"/>
            <a:t>Delete electronic information.</a:t>
          </a:r>
        </a:p>
      </dsp:txBody>
      <dsp:txXfrm>
        <a:off x="1657350" y="4570349"/>
        <a:ext cx="4972050" cy="999880"/>
      </dsp:txXfrm>
    </dsp:sp>
    <dsp:sp modelId="{43A5B3A6-4280-4B84-BDB2-22C9ACAD6C12}">
      <dsp:nvSpPr>
        <dsp:cNvPr id="0" name=""/>
        <dsp:cNvSpPr/>
      </dsp:nvSpPr>
      <dsp:spPr>
        <a:xfrm rot="10800000">
          <a:off x="0" y="3047531"/>
          <a:ext cx="1657350" cy="153781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871" tIns="248920" rIns="117871"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Shred</a:t>
          </a:r>
        </a:p>
      </dsp:txBody>
      <dsp:txXfrm rot="-10800000">
        <a:off x="0" y="3047531"/>
        <a:ext cx="1657350" cy="999580"/>
      </dsp:txXfrm>
    </dsp:sp>
    <dsp:sp modelId="{8507509F-838C-486B-9C3F-C0DD01484E6E}">
      <dsp:nvSpPr>
        <dsp:cNvPr id="0" name=""/>
        <dsp:cNvSpPr/>
      </dsp:nvSpPr>
      <dsp:spPr>
        <a:xfrm>
          <a:off x="1657350" y="3047531"/>
          <a:ext cx="4972050" cy="99958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857" tIns="304800" rIns="100857" bIns="304800" numCol="1" spcCol="1270" anchor="ctr" anchorCtr="0">
          <a:noAutofit/>
        </a:bodyPr>
        <a:lstStyle/>
        <a:p>
          <a:pPr marL="0" lvl="0" indent="0" algn="l" defTabSz="1066800">
            <a:lnSpc>
              <a:spcPct val="90000"/>
            </a:lnSpc>
            <a:spcBef>
              <a:spcPct val="0"/>
            </a:spcBef>
            <a:spcAft>
              <a:spcPct val="35000"/>
            </a:spcAft>
            <a:buNone/>
          </a:pPr>
          <a:r>
            <a:rPr lang="en-US" sz="2400" kern="1200" dirty="0"/>
            <a:t>Shred all paper information using an appropriate paper shredder.</a:t>
          </a:r>
        </a:p>
      </dsp:txBody>
      <dsp:txXfrm>
        <a:off x="1657350" y="3047531"/>
        <a:ext cx="4972050" cy="999580"/>
      </dsp:txXfrm>
    </dsp:sp>
    <dsp:sp modelId="{F3420C1A-7ED0-49C3-802E-3A6D26B1EE70}">
      <dsp:nvSpPr>
        <dsp:cNvPr id="0" name=""/>
        <dsp:cNvSpPr/>
      </dsp:nvSpPr>
      <dsp:spPr>
        <a:xfrm rot="10800000">
          <a:off x="0" y="1524712"/>
          <a:ext cx="1657350" cy="153781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871" tIns="248920" rIns="117871"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Enter</a:t>
          </a:r>
        </a:p>
      </dsp:txBody>
      <dsp:txXfrm rot="-10800000">
        <a:off x="0" y="1524712"/>
        <a:ext cx="1657350" cy="999580"/>
      </dsp:txXfrm>
    </dsp:sp>
    <dsp:sp modelId="{8E9BB732-9A66-4989-8E13-3359ED8478B6}">
      <dsp:nvSpPr>
        <dsp:cNvPr id="0" name=""/>
        <dsp:cNvSpPr/>
      </dsp:nvSpPr>
      <dsp:spPr>
        <a:xfrm>
          <a:off x="1657350" y="1524712"/>
          <a:ext cx="4972050" cy="99958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857" tIns="304800" rIns="100857" bIns="304800" numCol="1" spcCol="1270" anchor="ctr" anchorCtr="0">
          <a:noAutofit/>
        </a:bodyPr>
        <a:lstStyle/>
        <a:p>
          <a:pPr marL="0" lvl="0" indent="0" algn="l" defTabSz="1066800">
            <a:lnSpc>
              <a:spcPct val="90000"/>
            </a:lnSpc>
            <a:spcBef>
              <a:spcPct val="0"/>
            </a:spcBef>
            <a:spcAft>
              <a:spcPct val="35000"/>
            </a:spcAft>
            <a:buNone/>
          </a:pPr>
          <a:r>
            <a:rPr lang="en-US" sz="2400" kern="1200" dirty="0"/>
            <a:t>Enter patient name into the </a:t>
          </a:r>
        </a:p>
        <a:p>
          <a:pPr marL="0" lvl="0" indent="0" algn="l" defTabSz="1066800">
            <a:lnSpc>
              <a:spcPct val="90000"/>
            </a:lnSpc>
            <a:spcBef>
              <a:spcPct val="0"/>
            </a:spcBef>
            <a:spcAft>
              <a:spcPct val="35000"/>
            </a:spcAft>
            <a:buNone/>
          </a:pPr>
          <a:r>
            <a:rPr lang="en-US" sz="2400" kern="1200" dirty="0"/>
            <a:t>De-Identification Form</a:t>
          </a:r>
        </a:p>
      </dsp:txBody>
      <dsp:txXfrm>
        <a:off x="1657350" y="1524712"/>
        <a:ext cx="4972050" cy="999580"/>
      </dsp:txXfrm>
    </dsp:sp>
    <dsp:sp modelId="{0D360A9C-25EF-4D88-AA8C-1208C66BA81C}">
      <dsp:nvSpPr>
        <dsp:cNvPr id="0" name=""/>
        <dsp:cNvSpPr/>
      </dsp:nvSpPr>
      <dsp:spPr>
        <a:xfrm rot="10800000">
          <a:off x="0" y="1894"/>
          <a:ext cx="1657350" cy="153781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7871" tIns="248920" rIns="117871" bIns="248920" numCol="1" spcCol="1270" anchor="ctr" anchorCtr="0">
          <a:noAutofit/>
        </a:bodyPr>
        <a:lstStyle/>
        <a:p>
          <a:pPr marL="0" lvl="0" indent="0" algn="ctr" defTabSz="1555750">
            <a:lnSpc>
              <a:spcPct val="90000"/>
            </a:lnSpc>
            <a:spcBef>
              <a:spcPct val="0"/>
            </a:spcBef>
            <a:spcAft>
              <a:spcPct val="35000"/>
            </a:spcAft>
            <a:buNone/>
          </a:pPr>
          <a:r>
            <a:rPr lang="en-US" sz="3500" kern="1200"/>
            <a:t>Get</a:t>
          </a:r>
        </a:p>
      </dsp:txBody>
      <dsp:txXfrm rot="-10800000">
        <a:off x="0" y="1894"/>
        <a:ext cx="1657350" cy="999580"/>
      </dsp:txXfrm>
    </dsp:sp>
    <dsp:sp modelId="{A3323097-4A57-4925-A7BD-9828CE1CC75E}">
      <dsp:nvSpPr>
        <dsp:cNvPr id="0" name=""/>
        <dsp:cNvSpPr/>
      </dsp:nvSpPr>
      <dsp:spPr>
        <a:xfrm>
          <a:off x="1657350" y="1894"/>
          <a:ext cx="4972050" cy="99958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857" tIns="304800" rIns="100857" bIns="304800" numCol="1" spcCol="1270" anchor="ctr" anchorCtr="0">
          <a:noAutofit/>
        </a:bodyPr>
        <a:lstStyle/>
        <a:p>
          <a:pPr marL="0" lvl="0" indent="0" algn="l" defTabSz="1066800">
            <a:lnSpc>
              <a:spcPct val="90000"/>
            </a:lnSpc>
            <a:spcBef>
              <a:spcPct val="0"/>
            </a:spcBef>
            <a:spcAft>
              <a:spcPct val="35000"/>
            </a:spcAft>
            <a:buNone/>
          </a:pPr>
          <a:r>
            <a:rPr lang="en-US" sz="2400" kern="1200" dirty="0"/>
            <a:t>Get approval from the Privacy Officer </a:t>
          </a:r>
        </a:p>
      </dsp:txBody>
      <dsp:txXfrm>
        <a:off x="1657350" y="1894"/>
        <a:ext cx="4972050" cy="9995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0B9DF-30C8-450B-A4B5-812AE9852083}">
      <dsp:nvSpPr>
        <dsp:cNvPr id="0" name=""/>
        <dsp:cNvSpPr/>
      </dsp:nvSpPr>
      <dsp:spPr>
        <a:xfrm>
          <a:off x="0" y="4570349"/>
          <a:ext cx="1600200" cy="9998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806" tIns="241808" rIns="113806"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Provide</a:t>
          </a:r>
        </a:p>
      </dsp:txBody>
      <dsp:txXfrm>
        <a:off x="0" y="4570349"/>
        <a:ext cx="1600200" cy="999880"/>
      </dsp:txXfrm>
    </dsp:sp>
    <dsp:sp modelId="{454A73ED-EFBB-4B67-BC35-BCB424659CE4}">
      <dsp:nvSpPr>
        <dsp:cNvPr id="0" name=""/>
        <dsp:cNvSpPr/>
      </dsp:nvSpPr>
      <dsp:spPr>
        <a:xfrm>
          <a:off x="1600200" y="4570349"/>
          <a:ext cx="4800600" cy="999880"/>
        </a:xfrm>
        <a:prstGeom prst="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379" tIns="304800" rIns="97379" bIns="30480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70C0"/>
              </a:solidFill>
            </a:rPr>
            <a:t>Use the patient portal.</a:t>
          </a:r>
        </a:p>
      </dsp:txBody>
      <dsp:txXfrm>
        <a:off x="1600200" y="4570349"/>
        <a:ext cx="4800600" cy="999880"/>
      </dsp:txXfrm>
    </dsp:sp>
    <dsp:sp modelId="{36EAFBD4-0AC3-405B-8488-393A565E93AA}">
      <dsp:nvSpPr>
        <dsp:cNvPr id="0" name=""/>
        <dsp:cNvSpPr/>
      </dsp:nvSpPr>
      <dsp:spPr>
        <a:xfrm rot="10800000">
          <a:off x="0" y="3047531"/>
          <a:ext cx="1600200" cy="1537816"/>
        </a:xfrm>
        <a:prstGeom prst="upArrowCallout">
          <a:avLst>
            <a:gd name="adj1" fmla="val 5000"/>
            <a:gd name="adj2" fmla="val 10000"/>
            <a:gd name="adj3" fmla="val 15000"/>
            <a:gd name="adj4" fmla="val 64977"/>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806" tIns="241808" rIns="113806" bIns="241808" numCol="1" spcCol="1270" anchor="ctr" anchorCtr="0">
          <a:noAutofit/>
        </a:bodyPr>
        <a:lstStyle/>
        <a:p>
          <a:pPr marL="0" lvl="0" indent="0" algn="ctr" defTabSz="1511300">
            <a:lnSpc>
              <a:spcPct val="90000"/>
            </a:lnSpc>
            <a:spcBef>
              <a:spcPct val="0"/>
            </a:spcBef>
            <a:spcAft>
              <a:spcPct val="35000"/>
            </a:spcAft>
            <a:buNone/>
          </a:pPr>
          <a:r>
            <a:rPr lang="en-US" sz="3400" kern="1200"/>
            <a:t>Fill out</a:t>
          </a:r>
        </a:p>
      </dsp:txBody>
      <dsp:txXfrm rot="-10800000">
        <a:off x="0" y="3047531"/>
        <a:ext cx="1600200" cy="999580"/>
      </dsp:txXfrm>
    </dsp:sp>
    <dsp:sp modelId="{66AF56F2-82C7-4619-8C7A-72BA02C6C423}">
      <dsp:nvSpPr>
        <dsp:cNvPr id="0" name=""/>
        <dsp:cNvSpPr/>
      </dsp:nvSpPr>
      <dsp:spPr>
        <a:xfrm>
          <a:off x="1600200" y="3047531"/>
          <a:ext cx="4800600" cy="999580"/>
        </a:xfrm>
        <a:prstGeom prst="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379" tIns="304800" rIns="97379" bIns="30480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70C0"/>
              </a:solidFill>
            </a:rPr>
            <a:t>Fill out the disclosure log..</a:t>
          </a:r>
        </a:p>
      </dsp:txBody>
      <dsp:txXfrm>
        <a:off x="1600200" y="3047531"/>
        <a:ext cx="4800600" cy="999580"/>
      </dsp:txXfrm>
    </dsp:sp>
    <dsp:sp modelId="{08035C39-8E44-4CCB-AB43-3641915F2210}">
      <dsp:nvSpPr>
        <dsp:cNvPr id="0" name=""/>
        <dsp:cNvSpPr/>
      </dsp:nvSpPr>
      <dsp:spPr>
        <a:xfrm rot="10800000">
          <a:off x="0" y="1524712"/>
          <a:ext cx="1600200" cy="1537816"/>
        </a:xfrm>
        <a:prstGeom prst="upArrowCallout">
          <a:avLst>
            <a:gd name="adj1" fmla="val 5000"/>
            <a:gd name="adj2" fmla="val 10000"/>
            <a:gd name="adj3" fmla="val 15000"/>
            <a:gd name="adj4" fmla="val 64977"/>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806" tIns="241808" rIns="113806"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Have</a:t>
          </a:r>
        </a:p>
      </dsp:txBody>
      <dsp:txXfrm rot="-10800000">
        <a:off x="0" y="1524712"/>
        <a:ext cx="1600200" cy="999580"/>
      </dsp:txXfrm>
    </dsp:sp>
    <dsp:sp modelId="{B98ED65A-F99E-4C70-BD94-EE22DBAA7FA3}">
      <dsp:nvSpPr>
        <dsp:cNvPr id="0" name=""/>
        <dsp:cNvSpPr/>
      </dsp:nvSpPr>
      <dsp:spPr>
        <a:xfrm>
          <a:off x="1600200" y="1524712"/>
          <a:ext cx="4800600" cy="999580"/>
        </a:xfrm>
        <a:prstGeom prst="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379" tIns="304800" rIns="97379" bIns="30480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70C0"/>
              </a:solidFill>
            </a:rPr>
            <a:t>Have the information reviewed by the Privacy Officer.</a:t>
          </a:r>
        </a:p>
      </dsp:txBody>
      <dsp:txXfrm>
        <a:off x="1600200" y="1524712"/>
        <a:ext cx="4800600" cy="999580"/>
      </dsp:txXfrm>
    </dsp:sp>
    <dsp:sp modelId="{C820F4F2-1DEA-48D9-806A-C384BF6583DF}">
      <dsp:nvSpPr>
        <dsp:cNvPr id="0" name=""/>
        <dsp:cNvSpPr/>
      </dsp:nvSpPr>
      <dsp:spPr>
        <a:xfrm rot="10800000">
          <a:off x="0" y="1894"/>
          <a:ext cx="1600200" cy="1537816"/>
        </a:xfrm>
        <a:prstGeom prst="upArrowCallout">
          <a:avLst>
            <a:gd name="adj1" fmla="val 5000"/>
            <a:gd name="adj2" fmla="val 10000"/>
            <a:gd name="adj3" fmla="val 15000"/>
            <a:gd name="adj4" fmla="val 64977"/>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806" tIns="241808" rIns="113806" bIns="241808" numCol="1" spcCol="1270" anchor="ctr" anchorCtr="0">
          <a:noAutofit/>
        </a:bodyPr>
        <a:lstStyle/>
        <a:p>
          <a:pPr marL="0" lvl="0" indent="0" algn="ctr" defTabSz="1511300">
            <a:lnSpc>
              <a:spcPct val="90000"/>
            </a:lnSpc>
            <a:spcBef>
              <a:spcPct val="0"/>
            </a:spcBef>
            <a:spcAft>
              <a:spcPct val="35000"/>
            </a:spcAft>
            <a:buNone/>
          </a:pPr>
          <a:r>
            <a:rPr lang="en-US" sz="3400" kern="1200"/>
            <a:t>Identify</a:t>
          </a:r>
        </a:p>
      </dsp:txBody>
      <dsp:txXfrm rot="-10800000">
        <a:off x="0" y="1894"/>
        <a:ext cx="1600200" cy="999580"/>
      </dsp:txXfrm>
    </dsp:sp>
    <dsp:sp modelId="{02B54D28-F7BF-4A4F-BA37-761DF590A16F}">
      <dsp:nvSpPr>
        <dsp:cNvPr id="0" name=""/>
        <dsp:cNvSpPr/>
      </dsp:nvSpPr>
      <dsp:spPr>
        <a:xfrm>
          <a:off x="1600200" y="1894"/>
          <a:ext cx="4800600" cy="999580"/>
        </a:xfrm>
        <a:prstGeom prst="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379" tIns="304800" rIns="97379" bIns="30480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70C0"/>
              </a:solidFill>
            </a:rPr>
            <a:t>Identify the minimum information requested.</a:t>
          </a:r>
        </a:p>
      </dsp:txBody>
      <dsp:txXfrm>
        <a:off x="1600200" y="1894"/>
        <a:ext cx="4800600" cy="9995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6A36B-2F6A-4C42-B45B-22D0B3D8A286}">
      <dsp:nvSpPr>
        <dsp:cNvPr id="0" name=""/>
        <dsp:cNvSpPr/>
      </dsp:nvSpPr>
      <dsp:spPr>
        <a:xfrm>
          <a:off x="495300" y="2883"/>
          <a:ext cx="9448799" cy="65624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Immediately inform both the Public Information Officer                                   and the Privacy Officer</a:t>
          </a:r>
          <a:endParaRPr lang="en-US" sz="2400" kern="1200" dirty="0"/>
        </a:p>
      </dsp:txBody>
      <dsp:txXfrm>
        <a:off x="514521" y="22104"/>
        <a:ext cx="9410357" cy="617806"/>
      </dsp:txXfrm>
    </dsp:sp>
    <dsp:sp modelId="{50136AAE-D047-48A2-ABA2-E1AB145B84FA}">
      <dsp:nvSpPr>
        <dsp:cNvPr id="0" name=""/>
        <dsp:cNvSpPr/>
      </dsp:nvSpPr>
      <dsp:spPr>
        <a:xfrm rot="5400000">
          <a:off x="5096653" y="675538"/>
          <a:ext cx="246093" cy="29531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5131106" y="700147"/>
        <a:ext cx="177187" cy="172265"/>
      </dsp:txXfrm>
    </dsp:sp>
    <dsp:sp modelId="{B8BC3254-E487-49A1-A3BB-905B52471BAF}">
      <dsp:nvSpPr>
        <dsp:cNvPr id="0" name=""/>
        <dsp:cNvSpPr/>
      </dsp:nvSpPr>
      <dsp:spPr>
        <a:xfrm>
          <a:off x="495300" y="987256"/>
          <a:ext cx="9448799" cy="65624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Fill out the </a:t>
          </a:r>
          <a:r>
            <a:rPr lang="en-US" altLang="en-US" sz="2400" b="1" kern="1200" dirty="0"/>
            <a:t>Inappropriate Disclosure Log</a:t>
          </a:r>
        </a:p>
      </dsp:txBody>
      <dsp:txXfrm>
        <a:off x="514521" y="1006477"/>
        <a:ext cx="9410357" cy="617806"/>
      </dsp:txXfrm>
    </dsp:sp>
    <dsp:sp modelId="{B7A93A1C-0D4B-4C85-83B9-82A7642A369B}">
      <dsp:nvSpPr>
        <dsp:cNvPr id="0" name=""/>
        <dsp:cNvSpPr/>
      </dsp:nvSpPr>
      <dsp:spPr>
        <a:xfrm rot="5400000">
          <a:off x="5096653" y="1659911"/>
          <a:ext cx="246093" cy="29531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5131106" y="1684520"/>
        <a:ext cx="177187" cy="172265"/>
      </dsp:txXfrm>
    </dsp:sp>
    <dsp:sp modelId="{A2F4CA6C-70BE-4AA6-9156-792988EC24B1}">
      <dsp:nvSpPr>
        <dsp:cNvPr id="0" name=""/>
        <dsp:cNvSpPr/>
      </dsp:nvSpPr>
      <dsp:spPr>
        <a:xfrm>
          <a:off x="495300" y="1971629"/>
          <a:ext cx="9448799" cy="65624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Take whatever steps are necessary to mitigate the inappropriate disclosure </a:t>
          </a:r>
        </a:p>
      </dsp:txBody>
      <dsp:txXfrm>
        <a:off x="514521" y="1990850"/>
        <a:ext cx="9410357" cy="617806"/>
      </dsp:txXfrm>
    </dsp:sp>
    <dsp:sp modelId="{31AD2060-1117-4E2D-837C-01066AA462A3}">
      <dsp:nvSpPr>
        <dsp:cNvPr id="0" name=""/>
        <dsp:cNvSpPr/>
      </dsp:nvSpPr>
      <dsp:spPr>
        <a:xfrm rot="5400000">
          <a:off x="5096653" y="2644284"/>
          <a:ext cx="246093" cy="29531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5131106" y="2668893"/>
        <a:ext cx="177187" cy="172265"/>
      </dsp:txXfrm>
    </dsp:sp>
    <dsp:sp modelId="{E2EA4F7C-E1CA-4222-895D-88E7324B92B9}">
      <dsp:nvSpPr>
        <dsp:cNvPr id="0" name=""/>
        <dsp:cNvSpPr/>
      </dsp:nvSpPr>
      <dsp:spPr>
        <a:xfrm>
          <a:off x="495300" y="2956002"/>
          <a:ext cx="9448799" cy="108594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Identify what led to the inappropriate disclosure and implement new policies and procedures to prevent a recurrence</a:t>
          </a:r>
        </a:p>
      </dsp:txBody>
      <dsp:txXfrm>
        <a:off x="527106" y="2987808"/>
        <a:ext cx="9385187" cy="1022328"/>
      </dsp:txXfrm>
    </dsp:sp>
    <dsp:sp modelId="{AF914A39-C2D3-4074-B90A-0754BDD84932}">
      <dsp:nvSpPr>
        <dsp:cNvPr id="0" name=""/>
        <dsp:cNvSpPr/>
      </dsp:nvSpPr>
      <dsp:spPr>
        <a:xfrm rot="5400000">
          <a:off x="5096653" y="4058349"/>
          <a:ext cx="246093" cy="29531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5131106" y="4082958"/>
        <a:ext cx="177187" cy="172265"/>
      </dsp:txXfrm>
    </dsp:sp>
    <dsp:sp modelId="{543534DF-EF16-4BFF-81D9-E9429B79850B}">
      <dsp:nvSpPr>
        <dsp:cNvPr id="0" name=""/>
        <dsp:cNvSpPr/>
      </dsp:nvSpPr>
      <dsp:spPr>
        <a:xfrm>
          <a:off x="495300" y="4370067"/>
          <a:ext cx="9448799" cy="656248"/>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Complete the </a:t>
          </a:r>
          <a:r>
            <a:rPr lang="en-US" altLang="en-US" sz="2400" b="1" kern="1200" dirty="0"/>
            <a:t>Inappropriate Disclosure Log</a:t>
          </a:r>
          <a:endParaRPr lang="en-US" sz="2400" kern="1200" dirty="0"/>
        </a:p>
      </dsp:txBody>
      <dsp:txXfrm>
        <a:off x="514521" y="4389288"/>
        <a:ext cx="9410357" cy="6178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8A4D2-8CC0-436E-BE22-508ED05FBCDF}">
      <dsp:nvSpPr>
        <dsp:cNvPr id="0" name=""/>
        <dsp:cNvSpPr/>
      </dsp:nvSpPr>
      <dsp:spPr>
        <a:xfrm>
          <a:off x="1195857" y="3092"/>
          <a:ext cx="6066484" cy="723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altLang="en-US" sz="2400" b="1" kern="1200" dirty="0"/>
            <a:t>Are Privacy Policies and Procedures being followed in the office?</a:t>
          </a:r>
          <a:endParaRPr lang="en-US" sz="2400" b="1" kern="1200" dirty="0"/>
        </a:p>
      </dsp:txBody>
      <dsp:txXfrm>
        <a:off x="1217033" y="24268"/>
        <a:ext cx="6024132" cy="680664"/>
      </dsp:txXfrm>
    </dsp:sp>
    <dsp:sp modelId="{8C4F9B0C-1CE4-4D1F-9529-6D42C185CA75}">
      <dsp:nvSpPr>
        <dsp:cNvPr id="0" name=""/>
        <dsp:cNvSpPr/>
      </dsp:nvSpPr>
      <dsp:spPr>
        <a:xfrm rot="5400000">
          <a:off x="4093534" y="744184"/>
          <a:ext cx="271131" cy="3253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4131493" y="771297"/>
        <a:ext cx="195215" cy="189792"/>
      </dsp:txXfrm>
    </dsp:sp>
    <dsp:sp modelId="{FA42FC59-AF09-46F1-8810-D3D6943638EC}">
      <dsp:nvSpPr>
        <dsp:cNvPr id="0" name=""/>
        <dsp:cNvSpPr/>
      </dsp:nvSpPr>
      <dsp:spPr>
        <a:xfrm>
          <a:off x="1195857" y="1087616"/>
          <a:ext cx="6066484" cy="723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t>Is the Privacy Notice posted?</a:t>
          </a:r>
        </a:p>
      </dsp:txBody>
      <dsp:txXfrm>
        <a:off x="1217033" y="1108792"/>
        <a:ext cx="6024132" cy="680664"/>
      </dsp:txXfrm>
    </dsp:sp>
    <dsp:sp modelId="{1EA83789-4686-4E20-81A4-315C850EC292}">
      <dsp:nvSpPr>
        <dsp:cNvPr id="0" name=""/>
        <dsp:cNvSpPr/>
      </dsp:nvSpPr>
      <dsp:spPr>
        <a:xfrm rot="5400000">
          <a:off x="4093534" y="1828708"/>
          <a:ext cx="271131" cy="3253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4131493" y="1855821"/>
        <a:ext cx="195215" cy="189792"/>
      </dsp:txXfrm>
    </dsp:sp>
    <dsp:sp modelId="{DB6F9920-37E6-4660-A89B-14908065147F}">
      <dsp:nvSpPr>
        <dsp:cNvPr id="0" name=""/>
        <dsp:cNvSpPr/>
      </dsp:nvSpPr>
      <dsp:spPr>
        <a:xfrm>
          <a:off x="1195857" y="2172141"/>
          <a:ext cx="6066484" cy="723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t>Are there enough copies of the Notice of Privacy Practices?</a:t>
          </a:r>
        </a:p>
      </dsp:txBody>
      <dsp:txXfrm>
        <a:off x="1217033" y="2193317"/>
        <a:ext cx="6024132" cy="680664"/>
      </dsp:txXfrm>
    </dsp:sp>
    <dsp:sp modelId="{679AB1FB-7C40-4236-99EA-F0F6A26A395E}">
      <dsp:nvSpPr>
        <dsp:cNvPr id="0" name=""/>
        <dsp:cNvSpPr/>
      </dsp:nvSpPr>
      <dsp:spPr>
        <a:xfrm rot="5400000">
          <a:off x="4093534" y="2913233"/>
          <a:ext cx="271131" cy="3253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4131493" y="2940346"/>
        <a:ext cx="195215" cy="189792"/>
      </dsp:txXfrm>
    </dsp:sp>
    <dsp:sp modelId="{D1E36BFD-202C-44B7-A7A5-91E0E973C8E2}">
      <dsp:nvSpPr>
        <dsp:cNvPr id="0" name=""/>
        <dsp:cNvSpPr/>
      </dsp:nvSpPr>
      <dsp:spPr>
        <a:xfrm>
          <a:off x="1195857" y="3256666"/>
          <a:ext cx="6066484" cy="723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t>Have the Disclosure Logs been reviewed?</a:t>
          </a:r>
        </a:p>
      </dsp:txBody>
      <dsp:txXfrm>
        <a:off x="1217033" y="3277842"/>
        <a:ext cx="6024132" cy="680664"/>
      </dsp:txXfrm>
    </dsp:sp>
    <dsp:sp modelId="{32102F78-19FF-4714-A144-EF11C5928EE0}">
      <dsp:nvSpPr>
        <dsp:cNvPr id="0" name=""/>
        <dsp:cNvSpPr/>
      </dsp:nvSpPr>
      <dsp:spPr>
        <a:xfrm rot="5400000">
          <a:off x="4093534" y="3997758"/>
          <a:ext cx="271131" cy="3253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4131493" y="4024871"/>
        <a:ext cx="195215" cy="189792"/>
      </dsp:txXfrm>
    </dsp:sp>
    <dsp:sp modelId="{DC49B9DE-9DC0-4D0B-BBD7-F6DADCE730F6}">
      <dsp:nvSpPr>
        <dsp:cNvPr id="0" name=""/>
        <dsp:cNvSpPr/>
      </dsp:nvSpPr>
      <dsp:spPr>
        <a:xfrm>
          <a:off x="1195857" y="4341191"/>
          <a:ext cx="6066484" cy="7230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a:t>Spot check 5 patient records for HIPAA forms (NPP, Authorization) </a:t>
          </a:r>
        </a:p>
      </dsp:txBody>
      <dsp:txXfrm>
        <a:off x="1217033" y="4362367"/>
        <a:ext cx="6024132" cy="680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4304C-242C-44C0-A8A2-14FDBD7574E8}">
      <dsp:nvSpPr>
        <dsp:cNvPr id="0" name=""/>
        <dsp:cNvSpPr/>
      </dsp:nvSpPr>
      <dsp:spPr>
        <a:xfrm>
          <a:off x="2108835" y="0"/>
          <a:ext cx="2640330" cy="146684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Privacy Officer</a:t>
          </a:r>
        </a:p>
      </dsp:txBody>
      <dsp:txXfrm>
        <a:off x="2151798" y="42963"/>
        <a:ext cx="2554404" cy="1380923"/>
      </dsp:txXfrm>
    </dsp:sp>
    <dsp:sp modelId="{99050BFC-52B3-47B6-8AF7-1A8FEC18F058}">
      <dsp:nvSpPr>
        <dsp:cNvPr id="0" name=""/>
        <dsp:cNvSpPr/>
      </dsp:nvSpPr>
      <dsp:spPr>
        <a:xfrm rot="5400000">
          <a:off x="3153965" y="1503521"/>
          <a:ext cx="550068" cy="66008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3230974" y="1558528"/>
        <a:ext cx="396050" cy="385048"/>
      </dsp:txXfrm>
    </dsp:sp>
    <dsp:sp modelId="{8BDDDE6F-84F3-4AA7-98D8-E3AA6285AC0D}">
      <dsp:nvSpPr>
        <dsp:cNvPr id="0" name=""/>
        <dsp:cNvSpPr/>
      </dsp:nvSpPr>
      <dsp:spPr>
        <a:xfrm>
          <a:off x="2108835" y="2200274"/>
          <a:ext cx="2640330" cy="146684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Public Information Officer</a:t>
          </a:r>
        </a:p>
      </dsp:txBody>
      <dsp:txXfrm>
        <a:off x="2151798" y="2243237"/>
        <a:ext cx="2554404" cy="1380923"/>
      </dsp:txXfrm>
    </dsp:sp>
    <dsp:sp modelId="{E53CE00F-FB05-4087-A641-646F9F87078E}">
      <dsp:nvSpPr>
        <dsp:cNvPr id="0" name=""/>
        <dsp:cNvSpPr/>
      </dsp:nvSpPr>
      <dsp:spPr>
        <a:xfrm rot="5400000">
          <a:off x="3153965" y="3703796"/>
          <a:ext cx="550068" cy="66008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3230974" y="3758803"/>
        <a:ext cx="396050" cy="385048"/>
      </dsp:txXfrm>
    </dsp:sp>
    <dsp:sp modelId="{EF2BC229-C2E7-49DA-9EB0-1D992E7AE43E}">
      <dsp:nvSpPr>
        <dsp:cNvPr id="0" name=""/>
        <dsp:cNvSpPr/>
      </dsp:nvSpPr>
      <dsp:spPr>
        <a:xfrm>
          <a:off x="2108835" y="4400549"/>
          <a:ext cx="2640330" cy="146684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Security Officer</a:t>
          </a:r>
        </a:p>
      </dsp:txBody>
      <dsp:txXfrm>
        <a:off x="2151798" y="4443512"/>
        <a:ext cx="2554404" cy="1380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4304C-242C-44C0-A8A2-14FDBD7574E8}">
      <dsp:nvSpPr>
        <dsp:cNvPr id="0" name=""/>
        <dsp:cNvSpPr/>
      </dsp:nvSpPr>
      <dsp:spPr>
        <a:xfrm>
          <a:off x="0" y="2202175"/>
          <a:ext cx="2666999" cy="1463049"/>
        </a:xfrm>
        <a:prstGeom prst="roundRect">
          <a:avLst>
            <a:gd name="adj" fmla="val 10000"/>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Review </a:t>
          </a:r>
        </a:p>
        <a:p>
          <a:pPr marL="0" lvl="0" indent="0" algn="ctr" defTabSz="1200150">
            <a:lnSpc>
              <a:spcPct val="90000"/>
            </a:lnSpc>
            <a:spcBef>
              <a:spcPct val="0"/>
            </a:spcBef>
            <a:spcAft>
              <a:spcPct val="35000"/>
            </a:spcAft>
            <a:buNone/>
          </a:pPr>
          <a:r>
            <a:rPr lang="en-US" sz="2700" kern="1200" dirty="0"/>
            <a:t>Officer</a:t>
          </a:r>
        </a:p>
      </dsp:txBody>
      <dsp:txXfrm>
        <a:off x="42851" y="2245026"/>
        <a:ext cx="2581297" cy="1377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AB9A-A224-47D1-B28A-47925C976689}">
      <dsp:nvSpPr>
        <dsp:cNvPr id="0" name=""/>
        <dsp:cNvSpPr/>
      </dsp:nvSpPr>
      <dsp:spPr>
        <a:xfrm>
          <a:off x="2131" y="0"/>
          <a:ext cx="2234654"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solidFill>
                <a:srgbClr val="FFFF00"/>
              </a:solidFill>
            </a:rPr>
            <a:t>Privacy</a:t>
          </a:r>
          <a:endParaRPr lang="en-US" sz="2800" kern="1200" dirty="0">
            <a:solidFill>
              <a:srgbClr val="FFFF00"/>
            </a:solidFill>
          </a:endParaRPr>
        </a:p>
      </dsp:txBody>
      <dsp:txXfrm>
        <a:off x="2131" y="1828800"/>
        <a:ext cx="2234654" cy="1828800"/>
      </dsp:txXfrm>
    </dsp:sp>
    <dsp:sp modelId="{290AA8CF-F85C-4AC9-BE62-8359183D9F4B}">
      <dsp:nvSpPr>
        <dsp:cNvPr id="0" name=""/>
        <dsp:cNvSpPr/>
      </dsp:nvSpPr>
      <dsp:spPr>
        <a:xfrm>
          <a:off x="358221" y="274320"/>
          <a:ext cx="1522476" cy="15224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5C705-CC8A-49F3-894B-0BEAF78C3916}">
      <dsp:nvSpPr>
        <dsp:cNvPr id="0" name=""/>
        <dsp:cNvSpPr/>
      </dsp:nvSpPr>
      <dsp:spPr>
        <a:xfrm>
          <a:off x="2303825" y="0"/>
          <a:ext cx="2234654"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solidFill>
                <a:srgbClr val="FFFF00"/>
              </a:solidFill>
            </a:rPr>
            <a:t>Public Information</a:t>
          </a:r>
        </a:p>
      </dsp:txBody>
      <dsp:txXfrm>
        <a:off x="2303825" y="1828800"/>
        <a:ext cx="2234654" cy="1828800"/>
      </dsp:txXfrm>
    </dsp:sp>
    <dsp:sp modelId="{AEC05F8A-230D-4867-B096-C88BDBE56E2D}">
      <dsp:nvSpPr>
        <dsp:cNvPr id="0" name=""/>
        <dsp:cNvSpPr/>
      </dsp:nvSpPr>
      <dsp:spPr>
        <a:xfrm>
          <a:off x="2659915" y="274320"/>
          <a:ext cx="1522476" cy="152247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D70496-28E4-4056-AD38-AD632B0A114E}">
      <dsp:nvSpPr>
        <dsp:cNvPr id="0" name=""/>
        <dsp:cNvSpPr/>
      </dsp:nvSpPr>
      <dsp:spPr>
        <a:xfrm>
          <a:off x="4605519" y="0"/>
          <a:ext cx="2234654"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solidFill>
                <a:srgbClr val="FFFF00"/>
              </a:solidFill>
            </a:rPr>
            <a:t>Review</a:t>
          </a:r>
        </a:p>
      </dsp:txBody>
      <dsp:txXfrm>
        <a:off x="4605519" y="1828800"/>
        <a:ext cx="2234654" cy="1828800"/>
      </dsp:txXfrm>
    </dsp:sp>
    <dsp:sp modelId="{DAEAD920-F55A-454D-9C71-F8CC219F027A}">
      <dsp:nvSpPr>
        <dsp:cNvPr id="0" name=""/>
        <dsp:cNvSpPr/>
      </dsp:nvSpPr>
      <dsp:spPr>
        <a:xfrm>
          <a:off x="4961608" y="274320"/>
          <a:ext cx="1522476" cy="152247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3AC8CD-B3C8-4FEC-ABAF-C44A8CEA9DE2}">
      <dsp:nvSpPr>
        <dsp:cNvPr id="0" name=""/>
        <dsp:cNvSpPr/>
      </dsp:nvSpPr>
      <dsp:spPr>
        <a:xfrm>
          <a:off x="6907213" y="0"/>
          <a:ext cx="2234654"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solidFill>
                <a:srgbClr val="FFFF00"/>
              </a:solidFill>
            </a:rPr>
            <a:t>Security </a:t>
          </a:r>
          <a:endParaRPr lang="en-US" sz="2800" kern="1200" dirty="0">
            <a:solidFill>
              <a:srgbClr val="FFFF00"/>
            </a:solidFill>
          </a:endParaRPr>
        </a:p>
      </dsp:txBody>
      <dsp:txXfrm>
        <a:off x="6907213" y="1828800"/>
        <a:ext cx="2234654" cy="1828800"/>
      </dsp:txXfrm>
    </dsp:sp>
    <dsp:sp modelId="{F80B3FAF-3C02-43F0-8B68-C0CB1157E2A8}">
      <dsp:nvSpPr>
        <dsp:cNvPr id="0" name=""/>
        <dsp:cNvSpPr/>
      </dsp:nvSpPr>
      <dsp:spPr>
        <a:xfrm>
          <a:off x="7263302" y="274320"/>
          <a:ext cx="1522476" cy="152247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FA7A95-2079-4ADC-A46B-4526D3787EDA}">
      <dsp:nvSpPr>
        <dsp:cNvPr id="0" name=""/>
        <dsp:cNvSpPr/>
      </dsp:nvSpPr>
      <dsp:spPr>
        <a:xfrm>
          <a:off x="365759" y="3657600"/>
          <a:ext cx="8412480" cy="6858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AB9A-A224-47D1-B28A-47925C976689}">
      <dsp:nvSpPr>
        <dsp:cNvPr id="0" name=""/>
        <dsp:cNvSpPr/>
      </dsp:nvSpPr>
      <dsp:spPr>
        <a:xfrm>
          <a:off x="2131" y="0"/>
          <a:ext cx="2234654"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solidFill>
                <a:srgbClr val="FFFF00"/>
              </a:solidFill>
            </a:rPr>
            <a:t>Privacy</a:t>
          </a:r>
          <a:endParaRPr lang="en-US" sz="2800" kern="1200" dirty="0">
            <a:solidFill>
              <a:srgbClr val="FFFF00"/>
            </a:solidFill>
          </a:endParaRPr>
        </a:p>
      </dsp:txBody>
      <dsp:txXfrm>
        <a:off x="2131" y="1828800"/>
        <a:ext cx="2234654" cy="1828800"/>
      </dsp:txXfrm>
    </dsp:sp>
    <dsp:sp modelId="{290AA8CF-F85C-4AC9-BE62-8359183D9F4B}">
      <dsp:nvSpPr>
        <dsp:cNvPr id="0" name=""/>
        <dsp:cNvSpPr/>
      </dsp:nvSpPr>
      <dsp:spPr>
        <a:xfrm>
          <a:off x="358221" y="274320"/>
          <a:ext cx="1522476" cy="15224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5C705-CC8A-49F3-894B-0BEAF78C3916}">
      <dsp:nvSpPr>
        <dsp:cNvPr id="0" name=""/>
        <dsp:cNvSpPr/>
      </dsp:nvSpPr>
      <dsp:spPr>
        <a:xfrm>
          <a:off x="2303825" y="0"/>
          <a:ext cx="2234654"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solidFill>
                <a:srgbClr val="FFFF00"/>
              </a:solidFill>
            </a:rPr>
            <a:t>Public Information</a:t>
          </a:r>
        </a:p>
      </dsp:txBody>
      <dsp:txXfrm>
        <a:off x="2303825" y="1828800"/>
        <a:ext cx="2234654" cy="1828800"/>
      </dsp:txXfrm>
    </dsp:sp>
    <dsp:sp modelId="{AEC05F8A-230D-4867-B096-C88BDBE56E2D}">
      <dsp:nvSpPr>
        <dsp:cNvPr id="0" name=""/>
        <dsp:cNvSpPr/>
      </dsp:nvSpPr>
      <dsp:spPr>
        <a:xfrm>
          <a:off x="2659915" y="274320"/>
          <a:ext cx="1522476" cy="152247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D70496-28E4-4056-AD38-AD632B0A114E}">
      <dsp:nvSpPr>
        <dsp:cNvPr id="0" name=""/>
        <dsp:cNvSpPr/>
      </dsp:nvSpPr>
      <dsp:spPr>
        <a:xfrm>
          <a:off x="4605519" y="0"/>
          <a:ext cx="2234654"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solidFill>
                <a:srgbClr val="FFFF00"/>
              </a:solidFill>
            </a:rPr>
            <a:t>Review</a:t>
          </a:r>
        </a:p>
      </dsp:txBody>
      <dsp:txXfrm>
        <a:off x="4605519" y="1828800"/>
        <a:ext cx="2234654" cy="1828800"/>
      </dsp:txXfrm>
    </dsp:sp>
    <dsp:sp modelId="{DAEAD920-F55A-454D-9C71-F8CC219F027A}">
      <dsp:nvSpPr>
        <dsp:cNvPr id="0" name=""/>
        <dsp:cNvSpPr/>
      </dsp:nvSpPr>
      <dsp:spPr>
        <a:xfrm>
          <a:off x="4961608" y="274320"/>
          <a:ext cx="1522476" cy="152247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3AC8CD-B3C8-4FEC-ABAF-C44A8CEA9DE2}">
      <dsp:nvSpPr>
        <dsp:cNvPr id="0" name=""/>
        <dsp:cNvSpPr/>
      </dsp:nvSpPr>
      <dsp:spPr>
        <a:xfrm>
          <a:off x="6907213" y="0"/>
          <a:ext cx="2234654" cy="457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altLang="en-US" sz="2800" kern="1200" dirty="0">
              <a:solidFill>
                <a:srgbClr val="FFFF00"/>
              </a:solidFill>
            </a:rPr>
            <a:t>Security </a:t>
          </a:r>
          <a:endParaRPr lang="en-US" sz="2800" kern="1200" dirty="0">
            <a:solidFill>
              <a:srgbClr val="FFFF00"/>
            </a:solidFill>
          </a:endParaRPr>
        </a:p>
      </dsp:txBody>
      <dsp:txXfrm>
        <a:off x="6907213" y="1828800"/>
        <a:ext cx="2234654" cy="1828800"/>
      </dsp:txXfrm>
    </dsp:sp>
    <dsp:sp modelId="{F80B3FAF-3C02-43F0-8B68-C0CB1157E2A8}">
      <dsp:nvSpPr>
        <dsp:cNvPr id="0" name=""/>
        <dsp:cNvSpPr/>
      </dsp:nvSpPr>
      <dsp:spPr>
        <a:xfrm>
          <a:off x="7263302" y="274320"/>
          <a:ext cx="1522476" cy="1522476"/>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FA7A95-2079-4ADC-A46B-4526D3787EDA}">
      <dsp:nvSpPr>
        <dsp:cNvPr id="0" name=""/>
        <dsp:cNvSpPr/>
      </dsp:nvSpPr>
      <dsp:spPr>
        <a:xfrm>
          <a:off x="365759" y="3657600"/>
          <a:ext cx="8412480" cy="6858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342BD-2F49-4CD5-8962-87541B820BFA}">
      <dsp:nvSpPr>
        <dsp:cNvPr id="0" name=""/>
        <dsp:cNvSpPr/>
      </dsp:nvSpPr>
      <dsp:spPr>
        <a:xfrm>
          <a:off x="1249680" y="2634"/>
          <a:ext cx="4998720" cy="115599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293622" rIns="96989" bIns="293622" numCol="1" spcCol="1270" anchor="ctr" anchorCtr="0">
          <a:noAutofit/>
        </a:bodyPr>
        <a:lstStyle/>
        <a:p>
          <a:pPr marL="0" lvl="0" indent="0" algn="l" defTabSz="889000">
            <a:lnSpc>
              <a:spcPct val="90000"/>
            </a:lnSpc>
            <a:spcBef>
              <a:spcPct val="0"/>
            </a:spcBef>
            <a:spcAft>
              <a:spcPct val="35000"/>
            </a:spcAft>
            <a:buNone/>
          </a:pPr>
          <a:r>
            <a:rPr lang="en-US" sz="2000" b="1" kern="1200" dirty="0"/>
            <a:t>Identify relevant state laws relating to access and disclosure of patients' health information (7 years)</a:t>
          </a:r>
        </a:p>
      </dsp:txBody>
      <dsp:txXfrm>
        <a:off x="1249680" y="2634"/>
        <a:ext cx="4998720" cy="1155991"/>
      </dsp:txXfrm>
    </dsp:sp>
    <dsp:sp modelId="{160E0646-6C3D-419D-B527-154CCB8BE99E}">
      <dsp:nvSpPr>
        <dsp:cNvPr id="0" name=""/>
        <dsp:cNvSpPr/>
      </dsp:nvSpPr>
      <dsp:spPr>
        <a:xfrm>
          <a:off x="0" y="2634"/>
          <a:ext cx="1249680" cy="115599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14186" rIns="66129" bIns="114186" numCol="1" spcCol="1270" anchor="ctr" anchorCtr="0">
          <a:noAutofit/>
        </a:bodyPr>
        <a:lstStyle/>
        <a:p>
          <a:pPr marL="0" lvl="0" indent="0" algn="ctr" defTabSz="1244600">
            <a:lnSpc>
              <a:spcPct val="90000"/>
            </a:lnSpc>
            <a:spcBef>
              <a:spcPct val="0"/>
            </a:spcBef>
            <a:spcAft>
              <a:spcPct val="35000"/>
            </a:spcAft>
            <a:buNone/>
          </a:pPr>
          <a:r>
            <a:rPr lang="en-US" sz="2800" kern="1200" dirty="0"/>
            <a:t>1</a:t>
          </a:r>
        </a:p>
      </dsp:txBody>
      <dsp:txXfrm>
        <a:off x="0" y="2634"/>
        <a:ext cx="1249680" cy="1155991"/>
      </dsp:txXfrm>
    </dsp:sp>
    <dsp:sp modelId="{5CA1912A-44A4-4CAB-86E1-0963AF6D9793}">
      <dsp:nvSpPr>
        <dsp:cNvPr id="0" name=""/>
        <dsp:cNvSpPr/>
      </dsp:nvSpPr>
      <dsp:spPr>
        <a:xfrm>
          <a:off x="1249680" y="1227985"/>
          <a:ext cx="4998720" cy="1155991"/>
        </a:xfrm>
        <a:prstGeom prst="rect">
          <a:avLst/>
        </a:prstGeom>
        <a:solidFill>
          <a:schemeClr val="accent3">
            <a:tint val="40000"/>
            <a:alpha val="90000"/>
            <a:hueOff val="507285"/>
            <a:satOff val="25000"/>
            <a:lumOff val="445"/>
            <a:alphaOff val="0"/>
          </a:schemeClr>
        </a:solidFill>
        <a:ln w="12700" cap="flat" cmpd="sng" algn="ctr">
          <a:solidFill>
            <a:schemeClr val="accent3">
              <a:tint val="40000"/>
              <a:alpha val="90000"/>
              <a:hueOff val="507285"/>
              <a:satOff val="25000"/>
              <a:lumOff val="4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293622" rIns="96989" bIns="293622" numCol="1" spcCol="1270" anchor="ctr" anchorCtr="0">
          <a:noAutofit/>
        </a:bodyPr>
        <a:lstStyle/>
        <a:p>
          <a:pPr marL="0" lvl="0" indent="0" algn="l" defTabSz="889000">
            <a:lnSpc>
              <a:spcPct val="90000"/>
            </a:lnSpc>
            <a:spcBef>
              <a:spcPct val="0"/>
            </a:spcBef>
            <a:spcAft>
              <a:spcPct val="35000"/>
            </a:spcAft>
            <a:buNone/>
          </a:pPr>
          <a:r>
            <a:rPr lang="en-US" sz="2000" b="1" kern="1200" dirty="0"/>
            <a:t>Create a list of privacy concerns with policies &amp; procedures to resolve the concerns</a:t>
          </a:r>
        </a:p>
      </dsp:txBody>
      <dsp:txXfrm>
        <a:off x="1249680" y="1227985"/>
        <a:ext cx="4998720" cy="1155991"/>
      </dsp:txXfrm>
    </dsp:sp>
    <dsp:sp modelId="{25FD7454-4610-4E24-82FB-F3801917932E}">
      <dsp:nvSpPr>
        <dsp:cNvPr id="0" name=""/>
        <dsp:cNvSpPr/>
      </dsp:nvSpPr>
      <dsp:spPr>
        <a:xfrm>
          <a:off x="0" y="1227985"/>
          <a:ext cx="1249680" cy="1155991"/>
        </a:xfrm>
        <a:prstGeom prst="rect">
          <a:avLst/>
        </a:prstGeom>
        <a:solidFill>
          <a:schemeClr val="accent3">
            <a:hueOff val="677650"/>
            <a:satOff val="25000"/>
            <a:lumOff val="-3676"/>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14186" rIns="66129" bIns="114186" numCol="1" spcCol="1270" anchor="ctr" anchorCtr="0">
          <a:noAutofit/>
        </a:bodyPr>
        <a:lstStyle/>
        <a:p>
          <a:pPr marL="0" lvl="0" indent="0" algn="ctr" defTabSz="1244600">
            <a:lnSpc>
              <a:spcPct val="90000"/>
            </a:lnSpc>
            <a:spcBef>
              <a:spcPct val="0"/>
            </a:spcBef>
            <a:spcAft>
              <a:spcPct val="35000"/>
            </a:spcAft>
            <a:buNone/>
          </a:pPr>
          <a:r>
            <a:rPr lang="en-US" sz="2800" kern="1200" dirty="0"/>
            <a:t>2</a:t>
          </a:r>
        </a:p>
      </dsp:txBody>
      <dsp:txXfrm>
        <a:off x="0" y="1227985"/>
        <a:ext cx="1249680" cy="1155991"/>
      </dsp:txXfrm>
    </dsp:sp>
    <dsp:sp modelId="{A91B227B-7B32-4540-9F83-FAA95EB3076C}">
      <dsp:nvSpPr>
        <dsp:cNvPr id="0" name=""/>
        <dsp:cNvSpPr/>
      </dsp:nvSpPr>
      <dsp:spPr>
        <a:xfrm>
          <a:off x="1249680" y="2453335"/>
          <a:ext cx="4998720" cy="1155991"/>
        </a:xfrm>
        <a:prstGeom prst="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293622" rIns="96989" bIns="293622" numCol="1" spcCol="1270" anchor="ctr" anchorCtr="0">
          <a:noAutofit/>
        </a:bodyPr>
        <a:lstStyle/>
        <a:p>
          <a:pPr marL="0" lvl="0" indent="0" algn="l" defTabSz="889000">
            <a:lnSpc>
              <a:spcPct val="90000"/>
            </a:lnSpc>
            <a:spcBef>
              <a:spcPct val="0"/>
            </a:spcBef>
            <a:spcAft>
              <a:spcPct val="35000"/>
            </a:spcAft>
            <a:buNone/>
          </a:pPr>
          <a:r>
            <a:rPr lang="en-US" sz="2000" b="1" kern="1200" dirty="0"/>
            <a:t>Identify every staff member and the level of access to patient information they are permitted</a:t>
          </a:r>
        </a:p>
      </dsp:txBody>
      <dsp:txXfrm>
        <a:off x="1249680" y="2453335"/>
        <a:ext cx="4998720" cy="1155991"/>
      </dsp:txXfrm>
    </dsp:sp>
    <dsp:sp modelId="{E3A34490-6909-46C2-94FE-336985EE36CE}">
      <dsp:nvSpPr>
        <dsp:cNvPr id="0" name=""/>
        <dsp:cNvSpPr/>
      </dsp:nvSpPr>
      <dsp:spPr>
        <a:xfrm>
          <a:off x="0" y="2453335"/>
          <a:ext cx="1249680" cy="1155991"/>
        </a:xfrm>
        <a:prstGeom prst="rect">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14186" rIns="66129" bIns="114186" numCol="1" spcCol="1270" anchor="ctr" anchorCtr="0">
          <a:noAutofit/>
        </a:bodyPr>
        <a:lstStyle/>
        <a:p>
          <a:pPr marL="0" lvl="0" indent="0" algn="ctr" defTabSz="1244600">
            <a:lnSpc>
              <a:spcPct val="90000"/>
            </a:lnSpc>
            <a:spcBef>
              <a:spcPct val="0"/>
            </a:spcBef>
            <a:spcAft>
              <a:spcPct val="35000"/>
            </a:spcAft>
            <a:buNone/>
          </a:pPr>
          <a:r>
            <a:rPr lang="en-US" sz="2800" kern="1200" dirty="0"/>
            <a:t>3</a:t>
          </a:r>
        </a:p>
      </dsp:txBody>
      <dsp:txXfrm>
        <a:off x="0" y="2453335"/>
        <a:ext cx="1249680" cy="1155991"/>
      </dsp:txXfrm>
    </dsp:sp>
    <dsp:sp modelId="{1116B02A-B40D-4CDF-9D82-A90610DC74A4}">
      <dsp:nvSpPr>
        <dsp:cNvPr id="0" name=""/>
        <dsp:cNvSpPr/>
      </dsp:nvSpPr>
      <dsp:spPr>
        <a:xfrm>
          <a:off x="1249680" y="3678686"/>
          <a:ext cx="4998720" cy="1155991"/>
        </a:xfrm>
        <a:prstGeom prst="rect">
          <a:avLst/>
        </a:prstGeom>
        <a:solidFill>
          <a:schemeClr val="accent3">
            <a:tint val="40000"/>
            <a:alpha val="90000"/>
            <a:hueOff val="1521856"/>
            <a:satOff val="75000"/>
            <a:lumOff val="1334"/>
            <a:alphaOff val="0"/>
          </a:schemeClr>
        </a:solidFill>
        <a:ln w="12700" cap="flat" cmpd="sng" algn="ctr">
          <a:solidFill>
            <a:schemeClr val="accent3">
              <a:tint val="40000"/>
              <a:alpha val="90000"/>
              <a:hueOff val="1521856"/>
              <a:satOff val="75000"/>
              <a:lumOff val="13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293622" rIns="96989" bIns="293622" numCol="1" spcCol="1270" anchor="ctr" anchorCtr="0">
          <a:noAutofit/>
        </a:bodyPr>
        <a:lstStyle/>
        <a:p>
          <a:pPr marL="0" lvl="0" indent="0" algn="l" defTabSz="889000">
            <a:lnSpc>
              <a:spcPct val="90000"/>
            </a:lnSpc>
            <a:spcBef>
              <a:spcPct val="0"/>
            </a:spcBef>
            <a:spcAft>
              <a:spcPct val="35000"/>
            </a:spcAft>
            <a:buNone/>
          </a:pPr>
          <a:r>
            <a:rPr lang="en-US" sz="2000" b="1" kern="1200" dirty="0"/>
            <a:t>Create policies &amp; procedures for the patient to gain access to their relevant health information</a:t>
          </a:r>
        </a:p>
      </dsp:txBody>
      <dsp:txXfrm>
        <a:off x="1249680" y="3678686"/>
        <a:ext cx="4998720" cy="1155991"/>
      </dsp:txXfrm>
    </dsp:sp>
    <dsp:sp modelId="{3AD6511D-65FC-43FE-8F3A-77B4E84ECB89}">
      <dsp:nvSpPr>
        <dsp:cNvPr id="0" name=""/>
        <dsp:cNvSpPr/>
      </dsp:nvSpPr>
      <dsp:spPr>
        <a:xfrm>
          <a:off x="0" y="3678686"/>
          <a:ext cx="1249680" cy="1155991"/>
        </a:xfrm>
        <a:prstGeom prst="rect">
          <a:avLst/>
        </a:prstGeom>
        <a:solidFill>
          <a:schemeClr val="accent3">
            <a:hueOff val="2032949"/>
            <a:satOff val="75000"/>
            <a:lumOff val="-11029"/>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14186" rIns="66129" bIns="114186" numCol="1" spcCol="1270" anchor="ctr" anchorCtr="0">
          <a:noAutofit/>
        </a:bodyPr>
        <a:lstStyle/>
        <a:p>
          <a:pPr marL="0" lvl="0" indent="0" algn="ctr" defTabSz="1244600">
            <a:lnSpc>
              <a:spcPct val="90000"/>
            </a:lnSpc>
            <a:spcBef>
              <a:spcPct val="0"/>
            </a:spcBef>
            <a:spcAft>
              <a:spcPct val="35000"/>
            </a:spcAft>
            <a:buNone/>
          </a:pPr>
          <a:r>
            <a:rPr lang="en-US" sz="2800" kern="1200" dirty="0"/>
            <a:t>4</a:t>
          </a:r>
        </a:p>
      </dsp:txBody>
      <dsp:txXfrm>
        <a:off x="0" y="3678686"/>
        <a:ext cx="1249680" cy="1155991"/>
      </dsp:txXfrm>
    </dsp:sp>
    <dsp:sp modelId="{679B7DF3-DE73-4248-87AC-7E7A6FD32323}">
      <dsp:nvSpPr>
        <dsp:cNvPr id="0" name=""/>
        <dsp:cNvSpPr/>
      </dsp:nvSpPr>
      <dsp:spPr>
        <a:xfrm>
          <a:off x="1249680" y="4904037"/>
          <a:ext cx="4998720" cy="1155991"/>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293622" rIns="96989" bIns="293622" numCol="1" spcCol="1270" anchor="ctr" anchorCtr="0">
          <a:noAutofit/>
        </a:bodyPr>
        <a:lstStyle/>
        <a:p>
          <a:pPr marL="0" lvl="0" indent="0" algn="l" defTabSz="889000">
            <a:lnSpc>
              <a:spcPct val="90000"/>
            </a:lnSpc>
            <a:spcBef>
              <a:spcPct val="0"/>
            </a:spcBef>
            <a:spcAft>
              <a:spcPct val="35000"/>
            </a:spcAft>
            <a:buNone/>
          </a:pPr>
          <a:r>
            <a:rPr lang="en-US" sz="2000" b="1" kern="1200" dirty="0"/>
            <a:t>Create policies &amp; procedures for the patient to amend their own health information</a:t>
          </a:r>
        </a:p>
      </dsp:txBody>
      <dsp:txXfrm>
        <a:off x="1249680" y="4904037"/>
        <a:ext cx="4998720" cy="1155991"/>
      </dsp:txXfrm>
    </dsp:sp>
    <dsp:sp modelId="{E27874B5-6E55-4F31-B212-62003DDD2FF6}">
      <dsp:nvSpPr>
        <dsp:cNvPr id="0" name=""/>
        <dsp:cNvSpPr/>
      </dsp:nvSpPr>
      <dsp:spPr>
        <a:xfrm>
          <a:off x="0" y="4904037"/>
          <a:ext cx="1249680" cy="1155991"/>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14186" rIns="66129" bIns="114186" numCol="1" spcCol="1270" anchor="ctr" anchorCtr="0">
          <a:noAutofit/>
        </a:bodyPr>
        <a:lstStyle/>
        <a:p>
          <a:pPr marL="0" lvl="0" indent="0" algn="ctr" defTabSz="1244600">
            <a:lnSpc>
              <a:spcPct val="90000"/>
            </a:lnSpc>
            <a:spcBef>
              <a:spcPct val="0"/>
            </a:spcBef>
            <a:spcAft>
              <a:spcPct val="35000"/>
            </a:spcAft>
            <a:buNone/>
          </a:pPr>
          <a:r>
            <a:rPr lang="en-US" sz="2800" kern="1200" dirty="0"/>
            <a:t>5</a:t>
          </a:r>
        </a:p>
      </dsp:txBody>
      <dsp:txXfrm>
        <a:off x="0" y="4904037"/>
        <a:ext cx="1249680" cy="11559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342BD-2F49-4CD5-8962-87541B820BFA}">
      <dsp:nvSpPr>
        <dsp:cNvPr id="0" name=""/>
        <dsp:cNvSpPr/>
      </dsp:nvSpPr>
      <dsp:spPr>
        <a:xfrm>
          <a:off x="1249680" y="2634"/>
          <a:ext cx="4998720" cy="115599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293622" rIns="96989" bIns="293622"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t>Create policies &amp; procedures for de-identifying patient information</a:t>
          </a:r>
          <a:endParaRPr lang="en-US" sz="2000" kern="1200" dirty="0"/>
        </a:p>
      </dsp:txBody>
      <dsp:txXfrm>
        <a:off x="1249680" y="2634"/>
        <a:ext cx="4998720" cy="1155991"/>
      </dsp:txXfrm>
    </dsp:sp>
    <dsp:sp modelId="{160E0646-6C3D-419D-B527-154CCB8BE99E}">
      <dsp:nvSpPr>
        <dsp:cNvPr id="0" name=""/>
        <dsp:cNvSpPr/>
      </dsp:nvSpPr>
      <dsp:spPr>
        <a:xfrm>
          <a:off x="0" y="2634"/>
          <a:ext cx="1249680" cy="115599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14186" rIns="66129" bIns="114186" numCol="1" spcCol="1270" anchor="ctr" anchorCtr="0">
          <a:noAutofit/>
        </a:bodyPr>
        <a:lstStyle/>
        <a:p>
          <a:pPr marL="0" lvl="0" indent="0" algn="ctr" defTabSz="1244600">
            <a:lnSpc>
              <a:spcPct val="90000"/>
            </a:lnSpc>
            <a:spcBef>
              <a:spcPct val="0"/>
            </a:spcBef>
            <a:spcAft>
              <a:spcPct val="35000"/>
            </a:spcAft>
            <a:buNone/>
          </a:pPr>
          <a:r>
            <a:rPr lang="en-US" sz="2800" kern="1200" dirty="0"/>
            <a:t>6</a:t>
          </a:r>
        </a:p>
      </dsp:txBody>
      <dsp:txXfrm>
        <a:off x="0" y="2634"/>
        <a:ext cx="1249680" cy="1155991"/>
      </dsp:txXfrm>
    </dsp:sp>
    <dsp:sp modelId="{5CA1912A-44A4-4CAB-86E1-0963AF6D9793}">
      <dsp:nvSpPr>
        <dsp:cNvPr id="0" name=""/>
        <dsp:cNvSpPr/>
      </dsp:nvSpPr>
      <dsp:spPr>
        <a:xfrm>
          <a:off x="1249680" y="1227985"/>
          <a:ext cx="4998720" cy="1155991"/>
        </a:xfrm>
        <a:prstGeom prst="rect">
          <a:avLst/>
        </a:prstGeom>
        <a:solidFill>
          <a:schemeClr val="accent3">
            <a:tint val="40000"/>
            <a:alpha val="90000"/>
            <a:hueOff val="507285"/>
            <a:satOff val="25000"/>
            <a:lumOff val="445"/>
            <a:alphaOff val="0"/>
          </a:schemeClr>
        </a:solidFill>
        <a:ln w="12700" cap="flat" cmpd="sng" algn="ctr">
          <a:solidFill>
            <a:schemeClr val="accent3">
              <a:tint val="40000"/>
              <a:alpha val="90000"/>
              <a:hueOff val="507285"/>
              <a:satOff val="25000"/>
              <a:lumOff val="4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293622" rIns="96989" bIns="293622"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t>Create policies &amp; procedures for handling subpoenas and special requests for information</a:t>
          </a:r>
          <a:endParaRPr lang="en-US" sz="2000" kern="1200" dirty="0"/>
        </a:p>
      </dsp:txBody>
      <dsp:txXfrm>
        <a:off x="1249680" y="1227985"/>
        <a:ext cx="4998720" cy="1155991"/>
      </dsp:txXfrm>
    </dsp:sp>
    <dsp:sp modelId="{25FD7454-4610-4E24-82FB-F3801917932E}">
      <dsp:nvSpPr>
        <dsp:cNvPr id="0" name=""/>
        <dsp:cNvSpPr/>
      </dsp:nvSpPr>
      <dsp:spPr>
        <a:xfrm>
          <a:off x="0" y="1227985"/>
          <a:ext cx="1249680" cy="1155991"/>
        </a:xfrm>
        <a:prstGeom prst="rect">
          <a:avLst/>
        </a:prstGeom>
        <a:solidFill>
          <a:schemeClr val="accent3">
            <a:hueOff val="677650"/>
            <a:satOff val="25000"/>
            <a:lumOff val="-3676"/>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14186" rIns="66129" bIns="114186" numCol="1" spcCol="1270" anchor="ctr" anchorCtr="0">
          <a:noAutofit/>
        </a:bodyPr>
        <a:lstStyle/>
        <a:p>
          <a:pPr marL="0" lvl="0" indent="0" algn="ctr" defTabSz="1244600">
            <a:lnSpc>
              <a:spcPct val="90000"/>
            </a:lnSpc>
            <a:spcBef>
              <a:spcPct val="0"/>
            </a:spcBef>
            <a:spcAft>
              <a:spcPct val="35000"/>
            </a:spcAft>
            <a:buNone/>
          </a:pPr>
          <a:r>
            <a:rPr lang="en-US" sz="2800" kern="1200" dirty="0"/>
            <a:t>7</a:t>
          </a:r>
        </a:p>
      </dsp:txBody>
      <dsp:txXfrm>
        <a:off x="0" y="1227985"/>
        <a:ext cx="1249680" cy="1155991"/>
      </dsp:txXfrm>
    </dsp:sp>
    <dsp:sp modelId="{A91B227B-7B32-4540-9F83-FAA95EB3076C}">
      <dsp:nvSpPr>
        <dsp:cNvPr id="0" name=""/>
        <dsp:cNvSpPr/>
      </dsp:nvSpPr>
      <dsp:spPr>
        <a:xfrm>
          <a:off x="1249680" y="2453335"/>
          <a:ext cx="4998720" cy="1155991"/>
        </a:xfrm>
        <a:prstGeom prst="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293622" rIns="96989" bIns="293622"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t>Create policies &amp; procedures for faxing and e-mailing patient information</a:t>
          </a:r>
          <a:endParaRPr lang="en-US" sz="2000" kern="1200" dirty="0"/>
        </a:p>
      </dsp:txBody>
      <dsp:txXfrm>
        <a:off x="1249680" y="2453335"/>
        <a:ext cx="4998720" cy="1155991"/>
      </dsp:txXfrm>
    </dsp:sp>
    <dsp:sp modelId="{E3A34490-6909-46C2-94FE-336985EE36CE}">
      <dsp:nvSpPr>
        <dsp:cNvPr id="0" name=""/>
        <dsp:cNvSpPr/>
      </dsp:nvSpPr>
      <dsp:spPr>
        <a:xfrm>
          <a:off x="0" y="2453335"/>
          <a:ext cx="1249680" cy="1155991"/>
        </a:xfrm>
        <a:prstGeom prst="rect">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14186" rIns="66129" bIns="114186" numCol="1" spcCol="1270" anchor="ctr" anchorCtr="0">
          <a:noAutofit/>
        </a:bodyPr>
        <a:lstStyle/>
        <a:p>
          <a:pPr marL="0" lvl="0" indent="0" algn="ctr" defTabSz="1244600">
            <a:lnSpc>
              <a:spcPct val="90000"/>
            </a:lnSpc>
            <a:spcBef>
              <a:spcPct val="0"/>
            </a:spcBef>
            <a:spcAft>
              <a:spcPct val="35000"/>
            </a:spcAft>
            <a:buNone/>
          </a:pPr>
          <a:r>
            <a:rPr lang="en-US" sz="2800" kern="1200" dirty="0"/>
            <a:t>8</a:t>
          </a:r>
        </a:p>
      </dsp:txBody>
      <dsp:txXfrm>
        <a:off x="0" y="2453335"/>
        <a:ext cx="1249680" cy="1155991"/>
      </dsp:txXfrm>
    </dsp:sp>
    <dsp:sp modelId="{1116B02A-B40D-4CDF-9D82-A90610DC74A4}">
      <dsp:nvSpPr>
        <dsp:cNvPr id="0" name=""/>
        <dsp:cNvSpPr/>
      </dsp:nvSpPr>
      <dsp:spPr>
        <a:xfrm>
          <a:off x="1249680" y="3678686"/>
          <a:ext cx="4998720" cy="1155991"/>
        </a:xfrm>
        <a:prstGeom prst="rect">
          <a:avLst/>
        </a:prstGeom>
        <a:solidFill>
          <a:schemeClr val="accent3">
            <a:tint val="40000"/>
            <a:alpha val="90000"/>
            <a:hueOff val="1521856"/>
            <a:satOff val="75000"/>
            <a:lumOff val="1334"/>
            <a:alphaOff val="0"/>
          </a:schemeClr>
        </a:solidFill>
        <a:ln w="12700" cap="flat" cmpd="sng" algn="ctr">
          <a:solidFill>
            <a:schemeClr val="accent3">
              <a:tint val="40000"/>
              <a:alpha val="90000"/>
              <a:hueOff val="1521856"/>
              <a:satOff val="75000"/>
              <a:lumOff val="13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293622" rIns="96989" bIns="293622"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t>Create policies &amp; procedures for commonly occurring requests for patient health information</a:t>
          </a:r>
          <a:endParaRPr lang="en-US" sz="2000" kern="1200" dirty="0"/>
        </a:p>
      </dsp:txBody>
      <dsp:txXfrm>
        <a:off x="1249680" y="3678686"/>
        <a:ext cx="4998720" cy="1155991"/>
      </dsp:txXfrm>
    </dsp:sp>
    <dsp:sp modelId="{3AD6511D-65FC-43FE-8F3A-77B4E84ECB89}">
      <dsp:nvSpPr>
        <dsp:cNvPr id="0" name=""/>
        <dsp:cNvSpPr/>
      </dsp:nvSpPr>
      <dsp:spPr>
        <a:xfrm>
          <a:off x="0" y="3678686"/>
          <a:ext cx="1249680" cy="1155991"/>
        </a:xfrm>
        <a:prstGeom prst="rect">
          <a:avLst/>
        </a:prstGeom>
        <a:solidFill>
          <a:schemeClr val="accent3">
            <a:hueOff val="2032949"/>
            <a:satOff val="75000"/>
            <a:lumOff val="-11029"/>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14186" rIns="66129" bIns="114186" numCol="1" spcCol="1270" anchor="ctr" anchorCtr="0">
          <a:noAutofit/>
        </a:bodyPr>
        <a:lstStyle/>
        <a:p>
          <a:pPr marL="0" lvl="0" indent="0" algn="ctr" defTabSz="1244600">
            <a:lnSpc>
              <a:spcPct val="90000"/>
            </a:lnSpc>
            <a:spcBef>
              <a:spcPct val="0"/>
            </a:spcBef>
            <a:spcAft>
              <a:spcPct val="35000"/>
            </a:spcAft>
            <a:buNone/>
          </a:pPr>
          <a:r>
            <a:rPr lang="en-US" sz="2800" kern="1200" dirty="0"/>
            <a:t>9</a:t>
          </a:r>
        </a:p>
      </dsp:txBody>
      <dsp:txXfrm>
        <a:off x="0" y="3678686"/>
        <a:ext cx="1249680" cy="1155991"/>
      </dsp:txXfrm>
    </dsp:sp>
    <dsp:sp modelId="{679B7DF3-DE73-4248-87AC-7E7A6FD32323}">
      <dsp:nvSpPr>
        <dsp:cNvPr id="0" name=""/>
        <dsp:cNvSpPr/>
      </dsp:nvSpPr>
      <dsp:spPr>
        <a:xfrm>
          <a:off x="1249680" y="4904037"/>
          <a:ext cx="4998720" cy="1155991"/>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89" tIns="293622" rIns="96989" bIns="293622"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t>Create policies &amp; procedures for handling inappropriate disclosures of PHI</a:t>
          </a:r>
          <a:endParaRPr lang="en-US" sz="2000" kern="1200" dirty="0"/>
        </a:p>
      </dsp:txBody>
      <dsp:txXfrm>
        <a:off x="1249680" y="4904037"/>
        <a:ext cx="4998720" cy="1155991"/>
      </dsp:txXfrm>
    </dsp:sp>
    <dsp:sp modelId="{E27874B5-6E55-4F31-B212-62003DDD2FF6}">
      <dsp:nvSpPr>
        <dsp:cNvPr id="0" name=""/>
        <dsp:cNvSpPr/>
      </dsp:nvSpPr>
      <dsp:spPr>
        <a:xfrm>
          <a:off x="0" y="4904037"/>
          <a:ext cx="1249680" cy="1155991"/>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29" tIns="114186" rIns="66129" bIns="114186" numCol="1" spcCol="1270" anchor="ctr" anchorCtr="0">
          <a:noAutofit/>
        </a:bodyPr>
        <a:lstStyle/>
        <a:p>
          <a:pPr marL="0" lvl="0" indent="0" algn="ctr" defTabSz="1244600">
            <a:lnSpc>
              <a:spcPct val="90000"/>
            </a:lnSpc>
            <a:spcBef>
              <a:spcPct val="0"/>
            </a:spcBef>
            <a:spcAft>
              <a:spcPct val="35000"/>
            </a:spcAft>
            <a:buNone/>
          </a:pPr>
          <a:r>
            <a:rPr lang="en-US" sz="2800" kern="1200" dirty="0"/>
            <a:t>10</a:t>
          </a:r>
        </a:p>
      </dsp:txBody>
      <dsp:txXfrm>
        <a:off x="0" y="4904037"/>
        <a:ext cx="1249680" cy="11559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521FB-555F-4BD9-AF92-13E1C05D5DBD}">
      <dsp:nvSpPr>
        <dsp:cNvPr id="0" name=""/>
        <dsp:cNvSpPr/>
      </dsp:nvSpPr>
      <dsp:spPr>
        <a:xfrm>
          <a:off x="1179339" y="536"/>
          <a:ext cx="2785526" cy="167131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If information was prepared in connection with a lawsuit.</a:t>
          </a:r>
        </a:p>
      </dsp:txBody>
      <dsp:txXfrm>
        <a:off x="1179339" y="536"/>
        <a:ext cx="2785526" cy="1671315"/>
      </dsp:txXfrm>
    </dsp:sp>
    <dsp:sp modelId="{A168EE9A-3339-4F35-8B75-D4E2F33BB7CD}">
      <dsp:nvSpPr>
        <dsp:cNvPr id="0" name=""/>
        <dsp:cNvSpPr/>
      </dsp:nvSpPr>
      <dsp:spPr>
        <a:xfrm>
          <a:off x="4243418" y="536"/>
          <a:ext cx="2785526" cy="1671315"/>
        </a:xfrm>
        <a:prstGeom prst="rect">
          <a:avLst/>
        </a:prstGeom>
        <a:solidFill>
          <a:schemeClr val="accent4">
            <a:hueOff val="2598923"/>
            <a:satOff val="-11992"/>
            <a:lumOff val="4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If a person who is not a health-care provider gave us information and we promised that person their identity would remain confidential.</a:t>
          </a:r>
        </a:p>
      </dsp:txBody>
      <dsp:txXfrm>
        <a:off x="4243418" y="536"/>
        <a:ext cx="2785526" cy="1671315"/>
      </dsp:txXfrm>
    </dsp:sp>
    <dsp:sp modelId="{0025E62D-D187-4180-A330-EB46AEFFEBB2}">
      <dsp:nvSpPr>
        <dsp:cNvPr id="0" name=""/>
        <dsp:cNvSpPr/>
      </dsp:nvSpPr>
      <dsp:spPr>
        <a:xfrm>
          <a:off x="1179339" y="1950404"/>
          <a:ext cx="2785526" cy="1671315"/>
        </a:xfrm>
        <a:prstGeom prst="rect">
          <a:avLst/>
        </a:prstGeom>
        <a:solidFill>
          <a:schemeClr val="accent4">
            <a:hueOff val="5197846"/>
            <a:satOff val="-23984"/>
            <a:lumOff val="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If information would likely put in danger the life or physical safety of the patient or someone else.  </a:t>
          </a:r>
        </a:p>
      </dsp:txBody>
      <dsp:txXfrm>
        <a:off x="1179339" y="1950404"/>
        <a:ext cx="2785526" cy="1671315"/>
      </dsp:txXfrm>
    </dsp:sp>
    <dsp:sp modelId="{06AC9263-0156-40C4-9BA6-EC04BA3D2A5A}">
      <dsp:nvSpPr>
        <dsp:cNvPr id="0" name=""/>
        <dsp:cNvSpPr/>
      </dsp:nvSpPr>
      <dsp:spPr>
        <a:xfrm>
          <a:off x="4243418" y="1950404"/>
          <a:ext cx="2785526" cy="1671315"/>
        </a:xfrm>
        <a:prstGeom prst="rect">
          <a:avLst/>
        </a:prstGeom>
        <a:solidFill>
          <a:schemeClr val="accent4">
            <a:hueOff val="7796769"/>
            <a:satOff val="-35976"/>
            <a:lumOff val="13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If information would likely cause substantial harm to another person.</a:t>
          </a:r>
        </a:p>
      </dsp:txBody>
      <dsp:txXfrm>
        <a:off x="4243418" y="1950404"/>
        <a:ext cx="2785526" cy="1671315"/>
      </dsp:txXfrm>
    </dsp:sp>
    <dsp:sp modelId="{4D34F0F3-82E4-483E-B5B3-63C6FE6A569F}">
      <dsp:nvSpPr>
        <dsp:cNvPr id="0" name=""/>
        <dsp:cNvSpPr/>
      </dsp:nvSpPr>
      <dsp:spPr>
        <a:xfrm>
          <a:off x="1842406" y="3900273"/>
          <a:ext cx="4523472" cy="1671315"/>
        </a:xfrm>
        <a:prstGeom prst="rect">
          <a:avLst/>
        </a:prstGeom>
        <a:solidFill>
          <a:schemeClr val="accent1">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if the PHI is generated as part of the patient participation in a clinical trial and the request is made during the clinical trial.  (The patient must be allowed to inspect or copy their PHI when a clinical trial is over.)</a:t>
          </a:r>
        </a:p>
      </dsp:txBody>
      <dsp:txXfrm>
        <a:off x="1842406" y="3900273"/>
        <a:ext cx="4523472" cy="16713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C0FB2-16E4-4D35-AF4A-94CB6E353357}">
      <dsp:nvSpPr>
        <dsp:cNvPr id="0" name=""/>
        <dsp:cNvSpPr/>
      </dsp:nvSpPr>
      <dsp:spPr>
        <a:xfrm>
          <a:off x="1783481" y="558"/>
          <a:ext cx="3291036" cy="1828353"/>
        </a:xfrm>
        <a:prstGeom prst="roundRect">
          <a:avLst>
            <a:gd name="adj" fmla="val 10000"/>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Privacy Officer</a:t>
          </a:r>
        </a:p>
      </dsp:txBody>
      <dsp:txXfrm>
        <a:off x="1837032" y="54109"/>
        <a:ext cx="3183934" cy="1721251"/>
      </dsp:txXfrm>
    </dsp:sp>
    <dsp:sp modelId="{63C5A6C0-2C98-49E5-9FC8-60163D73788F}">
      <dsp:nvSpPr>
        <dsp:cNvPr id="0" name=""/>
        <dsp:cNvSpPr/>
      </dsp:nvSpPr>
      <dsp:spPr>
        <a:xfrm rot="5400000">
          <a:off x="3086183" y="1874620"/>
          <a:ext cx="685632" cy="822759"/>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rot="-5400000">
        <a:off x="3182172" y="1943183"/>
        <a:ext cx="493655" cy="479942"/>
      </dsp:txXfrm>
    </dsp:sp>
    <dsp:sp modelId="{D5FEB26B-5DB2-40FA-A808-8379A8088668}">
      <dsp:nvSpPr>
        <dsp:cNvPr id="0" name=""/>
        <dsp:cNvSpPr/>
      </dsp:nvSpPr>
      <dsp:spPr>
        <a:xfrm>
          <a:off x="1783481" y="2743088"/>
          <a:ext cx="3291036" cy="1828353"/>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Review Officer</a:t>
          </a:r>
        </a:p>
      </dsp:txBody>
      <dsp:txXfrm>
        <a:off x="1837032" y="2796639"/>
        <a:ext cx="3183934" cy="172125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693150"/>
            <a:ext cx="396875" cy="298450"/>
          </a:xfrm>
          <a:prstGeom prst="rect">
            <a:avLst/>
          </a:prstGeom>
          <a:noFill/>
          <a:ln w="12700">
            <a:noFill/>
            <a:miter lim="800000"/>
            <a:headEnd/>
            <a:tailEnd/>
          </a:ln>
          <a:effectLst/>
        </p:spPr>
        <p:txBody>
          <a:bodyPr wrap="none" lIns="90488" tIns="44450" rIns="90488" bIns="44450"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fld id="{9226E359-525E-4AB2-A5C6-76D1AEC327EB}" type="slidenum">
              <a:rPr lang="en-US" altLang="en-US" sz="1400"/>
              <a:pPr algn="r"/>
              <a:t>‹#›</a:t>
            </a:fld>
            <a:endParaRPr lang="en-US" altLang="en-US" sz="1400"/>
          </a:p>
        </p:txBody>
      </p:sp>
    </p:spTree>
    <p:extLst>
      <p:ext uri="{BB962C8B-B14F-4D97-AF65-F5344CB8AC3E}">
        <p14:creationId xmlns:p14="http://schemas.microsoft.com/office/powerpoint/2010/main" val="206100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14825"/>
            <a:ext cx="5029200" cy="408781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87" name="Rectangle 3"/>
          <p:cNvSpPr>
            <a:spLocks noGrp="1" noRot="1" noChangeAspect="1" noChangeArrowheads="1" noTextEdit="1"/>
          </p:cNvSpPr>
          <p:nvPr>
            <p:ph type="sldImg" idx="2"/>
          </p:nvPr>
        </p:nvSpPr>
        <p:spPr bwMode="auto">
          <a:xfrm>
            <a:off x="876300" y="682625"/>
            <a:ext cx="5105400" cy="3403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ChangeArrowheads="1"/>
          </p:cNvSpPr>
          <p:nvPr/>
        </p:nvSpPr>
        <p:spPr bwMode="auto">
          <a:xfrm>
            <a:off x="6391275" y="8693150"/>
            <a:ext cx="396875" cy="298450"/>
          </a:xfrm>
          <a:prstGeom prst="rect">
            <a:avLst/>
          </a:prstGeom>
          <a:noFill/>
          <a:ln w="12700">
            <a:noFill/>
            <a:miter lim="800000"/>
            <a:headEnd/>
            <a:tailEnd/>
          </a:ln>
          <a:effectLst/>
        </p:spPr>
        <p:txBody>
          <a:bodyPr wrap="none" lIns="90488" tIns="44450" rIns="90488" bIns="44450"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fld id="{A968E357-50B7-4658-970E-5DF68F59BE17}" type="slidenum">
              <a:rPr lang="en-US" altLang="en-US" sz="1400"/>
              <a:pPr algn="r"/>
              <a:t>‹#›</a:t>
            </a:fld>
            <a:endParaRPr lang="en-US" altLang="en-US" sz="1400"/>
          </a:p>
        </p:txBody>
      </p:sp>
    </p:spTree>
    <p:extLst>
      <p:ext uri="{BB962C8B-B14F-4D97-AF65-F5344CB8AC3E}">
        <p14:creationId xmlns:p14="http://schemas.microsoft.com/office/powerpoint/2010/main" val="2492924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91864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16111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025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9236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76181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8960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91039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07101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456629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55465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9126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xfrm>
            <a:off x="3884613" y="8685213"/>
            <a:ext cx="2971800" cy="457200"/>
          </a:xfrm>
          <a:prstGeom prst="rect">
            <a:avLst/>
          </a:prstGeom>
          <a:noFill/>
        </p:spPr>
        <p:txBody>
          <a:bodyPr/>
          <a:lstStyle/>
          <a:p>
            <a:fld id="{E1BA33A9-5693-4F1A-BE09-81BAC49A0256}" type="slidenum">
              <a:rPr lang="en-US">
                <a:solidFill>
                  <a:srgbClr val="000000"/>
                </a:solidFill>
              </a:rPr>
              <a:pPr/>
              <a:t>2</a:t>
            </a:fld>
            <a:endParaRPr lang="en-US">
              <a:solidFill>
                <a:srgbClr val="000000"/>
              </a:solidFill>
            </a:endParaRPr>
          </a:p>
        </p:txBody>
      </p:sp>
      <p:sp>
        <p:nvSpPr>
          <p:cNvPr id="5232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306" tIns="46151" rIns="92306" bIns="46151" anchor="b"/>
          <a:lstStyle/>
          <a:p>
            <a:pPr algn="r" defTabSz="923925" fontAlgn="base">
              <a:spcBef>
                <a:spcPct val="0"/>
              </a:spcBef>
              <a:spcAft>
                <a:spcPct val="0"/>
              </a:spcAft>
            </a:pPr>
            <a:fld id="{D96190BE-647B-4930-80E8-F132A4CA5685}" type="slidenum">
              <a:rPr lang="en-US" sz="1200">
                <a:solidFill>
                  <a:srgbClr val="000000"/>
                </a:solidFill>
                <a:latin typeface="Arial" charset="0"/>
                <a:cs typeface="Arial" charset="0"/>
              </a:rPr>
              <a:pPr algn="r" defTabSz="923925" fontAlgn="base">
                <a:spcBef>
                  <a:spcPct val="0"/>
                </a:spcBef>
                <a:spcAft>
                  <a:spcPct val="0"/>
                </a:spcAft>
              </a:pPr>
              <a:t>2</a:t>
            </a:fld>
            <a:endParaRPr lang="en-US" sz="1200">
              <a:solidFill>
                <a:srgbClr val="000000"/>
              </a:solidFill>
              <a:latin typeface="Arial" charset="0"/>
              <a:cs typeface="Arial" charset="0"/>
            </a:endParaRPr>
          </a:p>
        </p:txBody>
      </p:sp>
      <p:sp>
        <p:nvSpPr>
          <p:cNvPr id="52326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306" tIns="46151" rIns="92306" bIns="46151" anchor="b"/>
          <a:lstStyle/>
          <a:p>
            <a:pPr algn="r" defTabSz="923925" fontAlgn="base">
              <a:spcBef>
                <a:spcPct val="0"/>
              </a:spcBef>
              <a:spcAft>
                <a:spcPct val="0"/>
              </a:spcAft>
            </a:pPr>
            <a:fld id="{3C44BEAA-05DE-4B3F-9A99-B93D6F62715E}" type="slidenum">
              <a:rPr lang="en-US" sz="1200">
                <a:solidFill>
                  <a:srgbClr val="000000"/>
                </a:solidFill>
                <a:latin typeface="Arial" charset="0"/>
                <a:cs typeface="Arial" charset="0"/>
              </a:rPr>
              <a:pPr algn="r" defTabSz="923925" fontAlgn="base">
                <a:spcBef>
                  <a:spcPct val="0"/>
                </a:spcBef>
                <a:spcAft>
                  <a:spcPct val="0"/>
                </a:spcAft>
              </a:pPr>
              <a:t>2</a:t>
            </a:fld>
            <a:endParaRPr lang="en-US" sz="1200">
              <a:solidFill>
                <a:srgbClr val="000000"/>
              </a:solidFill>
              <a:latin typeface="Arial" charset="0"/>
              <a:cs typeface="Arial" charset="0"/>
            </a:endParaRPr>
          </a:p>
        </p:txBody>
      </p:sp>
      <p:sp>
        <p:nvSpPr>
          <p:cNvPr id="523269" name="Rectangle 2"/>
          <p:cNvSpPr>
            <a:spLocks noGrp="1" noRot="1" noChangeAspect="1" noChangeArrowheads="1" noTextEdit="1"/>
          </p:cNvSpPr>
          <p:nvPr>
            <p:ph type="sldImg"/>
          </p:nvPr>
        </p:nvSpPr>
        <p:spPr>
          <a:xfrm>
            <a:off x="855663" y="685800"/>
            <a:ext cx="5145087" cy="3430588"/>
          </a:xfrm>
          <a:ln/>
        </p:spPr>
      </p:sp>
      <p:sp>
        <p:nvSpPr>
          <p:cNvPr id="523270" name="Rectangle 3"/>
          <p:cNvSpPr>
            <a:spLocks noGrp="1" noChangeArrowheads="1"/>
          </p:cNvSpPr>
          <p:nvPr>
            <p:ph type="body" idx="1"/>
          </p:nvPr>
        </p:nvSpPr>
        <p:spPr>
          <a:xfrm>
            <a:off x="685800" y="4341814"/>
            <a:ext cx="5486400" cy="4116387"/>
          </a:xfrm>
          <a:noFill/>
          <a:ln/>
        </p:spPr>
        <p:txBody>
          <a:bodyPr lIns="92306" tIns="46151" rIns="92306" bIns="46151"/>
          <a:lstStyle/>
          <a:p>
            <a:pPr eaLnBrk="1" hangingPunct="1"/>
            <a:r>
              <a:rPr lang="en-US"/>
              <a:t>Dr. Wright is a 1980 graduate of The Ohio State University College of Optometry, where he is clinical assistant professor and faculty coordinator of OSU’s Business Management Program. Retired from practice last year, Dr. Wright is president of Pathways to Success, Eyecare Business Training and Progressive Publishing Company. All three of these companies are dedicated to the special practice management needs of eyecare practices. Dr. Wright has lectured extensively throughout the U.S. and abroad. His topics include not only practice management, but also managed care, sports vision and vision and traumatic brain injuries. He is also the practice management editor for the Journal of Optometric Vision Development. This is Mark’s first presentation to the MBA. Please welcome Mark Wright…</a:t>
            </a:r>
          </a:p>
        </p:txBody>
      </p:sp>
    </p:spTree>
    <p:extLst>
      <p:ext uri="{BB962C8B-B14F-4D97-AF65-F5344CB8AC3E}">
        <p14:creationId xmlns:p14="http://schemas.microsoft.com/office/powerpoint/2010/main" val="1039006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9060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419957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346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10827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51974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173483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94457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50589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571774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1885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3</a:t>
            </a:fld>
            <a:endParaRPr lang="en-US"/>
          </a:p>
        </p:txBody>
      </p:sp>
    </p:spTree>
    <p:extLst>
      <p:ext uri="{BB962C8B-B14F-4D97-AF65-F5344CB8AC3E}">
        <p14:creationId xmlns:p14="http://schemas.microsoft.com/office/powerpoint/2010/main" val="1495880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679324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06622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9548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11458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2145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24011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97065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032878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811765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178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67180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001797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680026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29078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757484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320939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33759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9723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63909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065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509455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8100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75850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1122363"/>
            <a:ext cx="7715250" cy="2387600"/>
          </a:xfrm>
        </p:spPr>
        <p:txBody>
          <a:bodyPr anchor="b"/>
          <a:lstStyle>
            <a:lvl1pPr algn="ctr">
              <a:defRPr sz="5063"/>
            </a:lvl1pPr>
          </a:lstStyle>
          <a:p>
            <a:r>
              <a:rPr lang="en-US"/>
              <a:t>Click to edit Master title style</a:t>
            </a:r>
          </a:p>
        </p:txBody>
      </p:sp>
      <p:sp>
        <p:nvSpPr>
          <p:cNvPr id="3" name="Subtitle 2"/>
          <p:cNvSpPr>
            <a:spLocks noGrp="1"/>
          </p:cNvSpPr>
          <p:nvPr>
            <p:ph type="subTitle" idx="1"/>
          </p:nvPr>
        </p:nvSpPr>
        <p:spPr>
          <a:xfrm>
            <a:off x="1285875" y="3602038"/>
            <a:ext cx="7715250" cy="1655762"/>
          </a:xfrm>
        </p:spPr>
        <p:txBody>
          <a:bodyPr/>
          <a:lstStyle>
            <a:lvl1pPr marL="0" indent="0" algn="ctr">
              <a:buNone/>
              <a:defRPr sz="2025"/>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a:t>Click to edit Master subtitle style</a:t>
            </a:r>
          </a:p>
        </p:txBody>
      </p:sp>
      <p:sp>
        <p:nvSpPr>
          <p:cNvPr id="4" name="Date Placeholder 3"/>
          <p:cNvSpPr>
            <a:spLocks noGrp="1"/>
          </p:cNvSpPr>
          <p:nvPr>
            <p:ph type="dt" sz="half" idx="10"/>
          </p:nvPr>
        </p:nvSpPr>
        <p:spPr/>
        <p:txBody>
          <a:bodyPr/>
          <a:lstStyle/>
          <a:p>
            <a:fld id="{B282D4A7-626C-414C-812A-6EF9CE6BBC54}" type="datetimeFigureOut">
              <a:rPr lang="en-US" smtClean="0"/>
              <a:pPr/>
              <a:t>10/27/2018</a:t>
            </a:fld>
            <a:endParaRPr lang="en-US"/>
          </a:p>
        </p:txBody>
      </p:sp>
      <p:sp>
        <p:nvSpPr>
          <p:cNvPr id="6" name="Slide Number Placeholder 5"/>
          <p:cNvSpPr>
            <a:spLocks noGrp="1"/>
          </p:cNvSpPr>
          <p:nvPr>
            <p:ph type="sldNum" sz="quarter" idx="12"/>
          </p:nvPr>
        </p:nvSpPr>
        <p:spPr/>
        <p:txBody>
          <a:bodyPr/>
          <a:lstStyle/>
          <a:p>
            <a:fld id="{07FED387-F301-4A49-8F33-947C0C828422}" type="slidenum">
              <a:rPr lang="en-US" smtClean="0"/>
              <a:pPr/>
              <a:t>‹#›</a:t>
            </a:fld>
            <a:endParaRPr lang="en-US"/>
          </a:p>
        </p:txBody>
      </p:sp>
    </p:spTree>
    <p:extLst>
      <p:ext uri="{BB962C8B-B14F-4D97-AF65-F5344CB8AC3E}">
        <p14:creationId xmlns:p14="http://schemas.microsoft.com/office/powerpoint/2010/main" val="424596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2D4A7-626C-414C-812A-6EF9CE6BBC54}" type="datetimeFigureOut">
              <a:rPr lang="en-US" smtClean="0"/>
              <a:pPr/>
              <a:t>10/27/2018</a:t>
            </a:fld>
            <a:endParaRPr lang="en-US"/>
          </a:p>
        </p:txBody>
      </p:sp>
      <p:sp>
        <p:nvSpPr>
          <p:cNvPr id="6" name="Slide Number Placeholder 5"/>
          <p:cNvSpPr>
            <a:spLocks noGrp="1"/>
          </p:cNvSpPr>
          <p:nvPr>
            <p:ph type="sldNum" sz="quarter" idx="12"/>
          </p:nvPr>
        </p:nvSpPr>
        <p:spPr/>
        <p:txBody>
          <a:bodyPr/>
          <a:lstStyle/>
          <a:p>
            <a:fld id="{07FED387-F301-4A49-8F33-947C0C828422}" type="slidenum">
              <a:rPr lang="en-US" smtClean="0"/>
              <a:pPr/>
              <a:t>‹#›</a:t>
            </a:fld>
            <a:endParaRPr lang="en-US"/>
          </a:p>
        </p:txBody>
      </p:sp>
    </p:spTree>
    <p:extLst>
      <p:ext uri="{BB962C8B-B14F-4D97-AF65-F5344CB8AC3E}">
        <p14:creationId xmlns:p14="http://schemas.microsoft.com/office/powerpoint/2010/main" val="213215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7231" y="365125"/>
            <a:ext cx="652581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2D4A7-626C-414C-812A-6EF9CE6BBC54}" type="datetimeFigureOut">
              <a:rPr lang="en-US" smtClean="0"/>
              <a:pPr/>
              <a:t>10/27/2018</a:t>
            </a:fld>
            <a:endParaRPr lang="en-US"/>
          </a:p>
        </p:txBody>
      </p:sp>
      <p:sp>
        <p:nvSpPr>
          <p:cNvPr id="6" name="Slide Number Placeholder 5"/>
          <p:cNvSpPr>
            <a:spLocks noGrp="1"/>
          </p:cNvSpPr>
          <p:nvPr>
            <p:ph type="sldNum" sz="quarter" idx="12"/>
          </p:nvPr>
        </p:nvSpPr>
        <p:spPr/>
        <p:txBody>
          <a:bodyPr/>
          <a:lstStyle/>
          <a:p>
            <a:fld id="{07FED387-F301-4A49-8F33-947C0C828422}" type="slidenum">
              <a:rPr lang="en-US" smtClean="0"/>
              <a:pPr/>
              <a:t>‹#›</a:t>
            </a:fld>
            <a:endParaRPr lang="en-US"/>
          </a:p>
        </p:txBody>
      </p:sp>
    </p:spTree>
    <p:extLst>
      <p:ext uri="{BB962C8B-B14F-4D97-AF65-F5344CB8AC3E}">
        <p14:creationId xmlns:p14="http://schemas.microsoft.com/office/powerpoint/2010/main" val="388143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2D4A7-626C-414C-812A-6EF9CE6BBC54}" type="datetimeFigureOut">
              <a:rPr lang="en-US" smtClean="0"/>
              <a:pPr/>
              <a:t>10/27/2018</a:t>
            </a:fld>
            <a:endParaRPr lang="en-US"/>
          </a:p>
        </p:txBody>
      </p:sp>
      <p:sp>
        <p:nvSpPr>
          <p:cNvPr id="6" name="Slide Number Placeholder 5"/>
          <p:cNvSpPr>
            <a:spLocks noGrp="1"/>
          </p:cNvSpPr>
          <p:nvPr>
            <p:ph type="sldNum" sz="quarter" idx="12"/>
          </p:nvPr>
        </p:nvSpPr>
        <p:spPr/>
        <p:txBody>
          <a:bodyPr/>
          <a:lstStyle/>
          <a:p>
            <a:fld id="{07FED387-F301-4A49-8F33-947C0C828422}" type="slidenum">
              <a:rPr lang="en-US" smtClean="0"/>
              <a:pPr/>
              <a:t>‹#›</a:t>
            </a:fld>
            <a:endParaRPr lang="en-US"/>
          </a:p>
        </p:txBody>
      </p:sp>
    </p:spTree>
    <p:extLst>
      <p:ext uri="{BB962C8B-B14F-4D97-AF65-F5344CB8AC3E}">
        <p14:creationId xmlns:p14="http://schemas.microsoft.com/office/powerpoint/2010/main" val="59284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3" y="1709739"/>
            <a:ext cx="8872538" cy="2852737"/>
          </a:xfrm>
        </p:spPr>
        <p:txBody>
          <a:bodyPr anchor="b"/>
          <a:lstStyle>
            <a:lvl1pPr>
              <a:defRPr sz="5063"/>
            </a:lvl1pPr>
          </a:lstStyle>
          <a:p>
            <a:r>
              <a:rPr lang="en-US"/>
              <a:t>Click to edit Master title style</a:t>
            </a:r>
          </a:p>
        </p:txBody>
      </p:sp>
      <p:sp>
        <p:nvSpPr>
          <p:cNvPr id="3" name="Text Placeholder 2"/>
          <p:cNvSpPr>
            <a:spLocks noGrp="1"/>
          </p:cNvSpPr>
          <p:nvPr>
            <p:ph type="body" idx="1"/>
          </p:nvPr>
        </p:nvSpPr>
        <p:spPr>
          <a:xfrm>
            <a:off x="701873" y="4589464"/>
            <a:ext cx="8872538"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2D4A7-626C-414C-812A-6EF9CE6BBC54}" type="datetimeFigureOut">
              <a:rPr lang="en-US" smtClean="0"/>
              <a:pPr/>
              <a:t>10/27/2018</a:t>
            </a:fld>
            <a:endParaRPr lang="en-US"/>
          </a:p>
        </p:txBody>
      </p:sp>
      <p:sp>
        <p:nvSpPr>
          <p:cNvPr id="6" name="Slide Number Placeholder 5"/>
          <p:cNvSpPr>
            <a:spLocks noGrp="1"/>
          </p:cNvSpPr>
          <p:nvPr>
            <p:ph type="sldNum" sz="quarter" idx="12"/>
          </p:nvPr>
        </p:nvSpPr>
        <p:spPr/>
        <p:txBody>
          <a:bodyPr/>
          <a:lstStyle/>
          <a:p>
            <a:fld id="{07FED387-F301-4A49-8F33-947C0C828422}" type="slidenum">
              <a:rPr lang="en-US" smtClean="0"/>
              <a:pPr/>
              <a:t>‹#›</a:t>
            </a:fld>
            <a:endParaRPr lang="en-US"/>
          </a:p>
        </p:txBody>
      </p:sp>
    </p:spTree>
    <p:extLst>
      <p:ext uri="{BB962C8B-B14F-4D97-AF65-F5344CB8AC3E}">
        <p14:creationId xmlns:p14="http://schemas.microsoft.com/office/powerpoint/2010/main" val="325360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7231" y="1825625"/>
            <a:ext cx="43719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07794" y="1825625"/>
            <a:ext cx="43719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82D4A7-626C-414C-812A-6EF9CE6BBC54}" type="datetimeFigureOut">
              <a:rPr lang="en-US" smtClean="0"/>
              <a:pPr/>
              <a:t>10/27/2018</a:t>
            </a:fld>
            <a:endParaRPr lang="en-US"/>
          </a:p>
        </p:txBody>
      </p:sp>
      <p:sp>
        <p:nvSpPr>
          <p:cNvPr id="7" name="Slide Number Placeholder 6"/>
          <p:cNvSpPr>
            <a:spLocks noGrp="1"/>
          </p:cNvSpPr>
          <p:nvPr>
            <p:ph type="sldNum" sz="quarter" idx="12"/>
          </p:nvPr>
        </p:nvSpPr>
        <p:spPr/>
        <p:txBody>
          <a:bodyPr/>
          <a:lstStyle/>
          <a:p>
            <a:fld id="{07FED387-F301-4A49-8F33-947C0C828422}" type="slidenum">
              <a:rPr lang="en-US" smtClean="0"/>
              <a:pPr/>
              <a:t>‹#›</a:t>
            </a:fld>
            <a:endParaRPr lang="en-US"/>
          </a:p>
        </p:txBody>
      </p:sp>
    </p:spTree>
    <p:extLst>
      <p:ext uri="{BB962C8B-B14F-4D97-AF65-F5344CB8AC3E}">
        <p14:creationId xmlns:p14="http://schemas.microsoft.com/office/powerpoint/2010/main" val="309179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6"/>
            <a:ext cx="8872538" cy="1325563"/>
          </a:xfrm>
        </p:spPr>
        <p:txBody>
          <a:bodyPr/>
          <a:lstStyle/>
          <a:p>
            <a:r>
              <a:rPr lang="en-US"/>
              <a:t>Click to edit Master title style</a:t>
            </a:r>
          </a:p>
        </p:txBody>
      </p:sp>
      <p:sp>
        <p:nvSpPr>
          <p:cNvPr id="3" name="Text Placeholder 2"/>
          <p:cNvSpPr>
            <a:spLocks noGrp="1"/>
          </p:cNvSpPr>
          <p:nvPr>
            <p:ph type="body" idx="1"/>
          </p:nvPr>
        </p:nvSpPr>
        <p:spPr>
          <a:xfrm>
            <a:off x="708571" y="1681163"/>
            <a:ext cx="4351883"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Click to edit Master text styles</a:t>
            </a:r>
          </a:p>
        </p:txBody>
      </p:sp>
      <p:sp>
        <p:nvSpPr>
          <p:cNvPr id="4" name="Content Placeholder 3"/>
          <p:cNvSpPr>
            <a:spLocks noGrp="1"/>
          </p:cNvSpPr>
          <p:nvPr>
            <p:ph sz="half" idx="2"/>
          </p:nvPr>
        </p:nvSpPr>
        <p:spPr>
          <a:xfrm>
            <a:off x="708571" y="2505075"/>
            <a:ext cx="435188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Click to edit Master text styles</a:t>
            </a:r>
          </a:p>
        </p:txBody>
      </p:sp>
      <p:sp>
        <p:nvSpPr>
          <p:cNvPr id="6" name="Content Placeholder 5"/>
          <p:cNvSpPr>
            <a:spLocks noGrp="1"/>
          </p:cNvSpPr>
          <p:nvPr>
            <p:ph sz="quarter" idx="4"/>
          </p:nvPr>
        </p:nvSpPr>
        <p:spPr>
          <a:xfrm>
            <a:off x="5207794" y="2505075"/>
            <a:ext cx="437331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82D4A7-626C-414C-812A-6EF9CE6BBC54}" type="datetimeFigureOut">
              <a:rPr lang="en-US" smtClean="0"/>
              <a:pPr/>
              <a:t>10/27/2018</a:t>
            </a:fld>
            <a:endParaRPr lang="en-US"/>
          </a:p>
        </p:txBody>
      </p:sp>
      <p:sp>
        <p:nvSpPr>
          <p:cNvPr id="9" name="Slide Number Placeholder 8"/>
          <p:cNvSpPr>
            <a:spLocks noGrp="1"/>
          </p:cNvSpPr>
          <p:nvPr>
            <p:ph type="sldNum" sz="quarter" idx="12"/>
          </p:nvPr>
        </p:nvSpPr>
        <p:spPr/>
        <p:txBody>
          <a:bodyPr/>
          <a:lstStyle/>
          <a:p>
            <a:fld id="{07FED387-F301-4A49-8F33-947C0C828422}" type="slidenum">
              <a:rPr lang="en-US" smtClean="0"/>
              <a:pPr/>
              <a:t>‹#›</a:t>
            </a:fld>
            <a:endParaRPr lang="en-US"/>
          </a:p>
        </p:txBody>
      </p:sp>
    </p:spTree>
    <p:extLst>
      <p:ext uri="{BB962C8B-B14F-4D97-AF65-F5344CB8AC3E}">
        <p14:creationId xmlns:p14="http://schemas.microsoft.com/office/powerpoint/2010/main" val="220615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82D4A7-626C-414C-812A-6EF9CE6BBC54}" type="datetimeFigureOut">
              <a:rPr lang="en-US" smtClean="0"/>
              <a:pPr/>
              <a:t>10/27/2018</a:t>
            </a:fld>
            <a:endParaRPr lang="en-US"/>
          </a:p>
        </p:txBody>
      </p:sp>
      <p:sp>
        <p:nvSpPr>
          <p:cNvPr id="5" name="Slide Number Placeholder 4"/>
          <p:cNvSpPr>
            <a:spLocks noGrp="1"/>
          </p:cNvSpPr>
          <p:nvPr>
            <p:ph type="sldNum" sz="quarter" idx="12"/>
          </p:nvPr>
        </p:nvSpPr>
        <p:spPr/>
        <p:txBody>
          <a:bodyPr/>
          <a:lstStyle/>
          <a:p>
            <a:fld id="{07FED387-F301-4A49-8F33-947C0C828422}" type="slidenum">
              <a:rPr lang="en-US" smtClean="0"/>
              <a:pPr/>
              <a:t>‹#›</a:t>
            </a:fld>
            <a:endParaRPr lang="en-US"/>
          </a:p>
        </p:txBody>
      </p:sp>
    </p:spTree>
    <p:extLst>
      <p:ext uri="{BB962C8B-B14F-4D97-AF65-F5344CB8AC3E}">
        <p14:creationId xmlns:p14="http://schemas.microsoft.com/office/powerpoint/2010/main" val="133633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2D4A7-626C-414C-812A-6EF9CE6BBC54}" type="datetimeFigureOut">
              <a:rPr lang="en-US" smtClean="0"/>
              <a:pPr/>
              <a:t>10/27/2018</a:t>
            </a:fld>
            <a:endParaRPr lang="en-US"/>
          </a:p>
        </p:txBody>
      </p:sp>
      <p:sp>
        <p:nvSpPr>
          <p:cNvPr id="4" name="Slide Number Placeholder 3"/>
          <p:cNvSpPr>
            <a:spLocks noGrp="1"/>
          </p:cNvSpPr>
          <p:nvPr>
            <p:ph type="sldNum" sz="quarter" idx="12"/>
          </p:nvPr>
        </p:nvSpPr>
        <p:spPr/>
        <p:txBody>
          <a:bodyPr/>
          <a:lstStyle/>
          <a:p>
            <a:fld id="{07FED387-F301-4A49-8F33-947C0C828422}" type="slidenum">
              <a:rPr lang="en-US" smtClean="0"/>
              <a:pPr/>
              <a:t>‹#›</a:t>
            </a:fld>
            <a:endParaRPr lang="en-US"/>
          </a:p>
        </p:txBody>
      </p:sp>
    </p:spTree>
    <p:extLst>
      <p:ext uri="{BB962C8B-B14F-4D97-AF65-F5344CB8AC3E}">
        <p14:creationId xmlns:p14="http://schemas.microsoft.com/office/powerpoint/2010/main" val="367534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2" y="457200"/>
            <a:ext cx="3317825" cy="1600200"/>
          </a:xfrm>
        </p:spPr>
        <p:txBody>
          <a:bodyPr anchor="b"/>
          <a:lstStyle>
            <a:lvl1pPr>
              <a:defRPr sz="2700"/>
            </a:lvl1pPr>
          </a:lstStyle>
          <a:p>
            <a:r>
              <a:rPr lang="en-US"/>
              <a:t>Click to edit Master title style</a:t>
            </a:r>
          </a:p>
        </p:txBody>
      </p:sp>
      <p:sp>
        <p:nvSpPr>
          <p:cNvPr id="3" name="Content Placeholder 2"/>
          <p:cNvSpPr>
            <a:spLocks noGrp="1"/>
          </p:cNvSpPr>
          <p:nvPr>
            <p:ph idx="1"/>
          </p:nvPr>
        </p:nvSpPr>
        <p:spPr>
          <a:xfrm>
            <a:off x="4373315" y="987426"/>
            <a:ext cx="5207794"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72" y="2057400"/>
            <a:ext cx="3317825"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B282D4A7-626C-414C-812A-6EF9CE6BBC54}" type="datetimeFigureOut">
              <a:rPr lang="en-US" smtClean="0"/>
              <a:pPr/>
              <a:t>10/27/2018</a:t>
            </a:fld>
            <a:endParaRPr lang="en-US"/>
          </a:p>
        </p:txBody>
      </p:sp>
      <p:sp>
        <p:nvSpPr>
          <p:cNvPr id="7" name="Slide Number Placeholder 6"/>
          <p:cNvSpPr>
            <a:spLocks noGrp="1"/>
          </p:cNvSpPr>
          <p:nvPr>
            <p:ph type="sldNum" sz="quarter" idx="12"/>
          </p:nvPr>
        </p:nvSpPr>
        <p:spPr/>
        <p:txBody>
          <a:bodyPr/>
          <a:lstStyle/>
          <a:p>
            <a:fld id="{07FED387-F301-4A49-8F33-947C0C828422}" type="slidenum">
              <a:rPr lang="en-US" smtClean="0"/>
              <a:pPr/>
              <a:t>‹#›</a:t>
            </a:fld>
            <a:endParaRPr lang="en-US"/>
          </a:p>
        </p:txBody>
      </p:sp>
    </p:spTree>
    <p:extLst>
      <p:ext uri="{BB962C8B-B14F-4D97-AF65-F5344CB8AC3E}">
        <p14:creationId xmlns:p14="http://schemas.microsoft.com/office/powerpoint/2010/main" val="171210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2" y="457200"/>
            <a:ext cx="3317825" cy="1600200"/>
          </a:xfrm>
        </p:spPr>
        <p:txBody>
          <a:bodyPr anchor="b"/>
          <a:lstStyle>
            <a:lvl1pPr>
              <a:defRPr sz="2700"/>
            </a:lvl1pPr>
          </a:lstStyle>
          <a:p>
            <a:r>
              <a:rPr lang="en-US"/>
              <a:t>Click to edit Master title style</a:t>
            </a:r>
          </a:p>
        </p:txBody>
      </p:sp>
      <p:sp>
        <p:nvSpPr>
          <p:cNvPr id="3" name="Picture Placeholder 2"/>
          <p:cNvSpPr>
            <a:spLocks noGrp="1"/>
          </p:cNvSpPr>
          <p:nvPr>
            <p:ph type="pic" idx="1"/>
          </p:nvPr>
        </p:nvSpPr>
        <p:spPr>
          <a:xfrm>
            <a:off x="4373315" y="987426"/>
            <a:ext cx="5207794" cy="4873625"/>
          </a:xfrm>
        </p:spPr>
        <p:txBody>
          <a:bodyPr/>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endParaRPr lang="en-US"/>
          </a:p>
        </p:txBody>
      </p:sp>
      <p:sp>
        <p:nvSpPr>
          <p:cNvPr id="4" name="Text Placeholder 3"/>
          <p:cNvSpPr>
            <a:spLocks noGrp="1"/>
          </p:cNvSpPr>
          <p:nvPr>
            <p:ph type="body" sz="half" idx="2"/>
          </p:nvPr>
        </p:nvSpPr>
        <p:spPr>
          <a:xfrm>
            <a:off x="708572" y="2057400"/>
            <a:ext cx="3317825"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B282D4A7-626C-414C-812A-6EF9CE6BBC54}" type="datetimeFigureOut">
              <a:rPr lang="en-US" smtClean="0"/>
              <a:pPr/>
              <a:t>10/27/2018</a:t>
            </a:fld>
            <a:endParaRPr lang="en-US"/>
          </a:p>
        </p:txBody>
      </p:sp>
      <p:sp>
        <p:nvSpPr>
          <p:cNvPr id="7" name="Slide Number Placeholder 6"/>
          <p:cNvSpPr>
            <a:spLocks noGrp="1"/>
          </p:cNvSpPr>
          <p:nvPr>
            <p:ph type="sldNum" sz="quarter" idx="12"/>
          </p:nvPr>
        </p:nvSpPr>
        <p:spPr/>
        <p:txBody>
          <a:bodyPr/>
          <a:lstStyle/>
          <a:p>
            <a:fld id="{07FED387-F301-4A49-8F33-947C0C828422}" type="slidenum">
              <a:rPr lang="en-US" smtClean="0"/>
              <a:pPr/>
              <a:t>‹#›</a:t>
            </a:fld>
            <a:endParaRPr lang="en-US"/>
          </a:p>
        </p:txBody>
      </p:sp>
    </p:spTree>
    <p:extLst>
      <p:ext uri="{BB962C8B-B14F-4D97-AF65-F5344CB8AC3E}">
        <p14:creationId xmlns:p14="http://schemas.microsoft.com/office/powerpoint/2010/main" val="368645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6"/>
            <a:ext cx="88725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07231" y="6356351"/>
            <a:ext cx="2314575" cy="365125"/>
          </a:xfrm>
          <a:prstGeom prst="rect">
            <a:avLst/>
          </a:prstGeom>
        </p:spPr>
        <p:txBody>
          <a:bodyPr vert="horz" lIns="91440" tIns="45720" rIns="91440" bIns="45720" rtlCol="0" anchor="ctr"/>
          <a:lstStyle>
            <a:lvl1pPr algn="l">
              <a:defRPr sz="1013">
                <a:solidFill>
                  <a:schemeClr val="tx1">
                    <a:tint val="75000"/>
                  </a:schemeClr>
                </a:solidFill>
              </a:defRPr>
            </a:lvl1pPr>
          </a:lstStyle>
          <a:p>
            <a:fld id="{B282D4A7-626C-414C-812A-6EF9CE6BBC54}" type="datetimeFigureOut">
              <a:rPr lang="en-US" smtClean="0"/>
              <a:pPr/>
              <a:t>10/27/2018</a:t>
            </a:fld>
            <a:endParaRPr lang="en-US"/>
          </a:p>
        </p:txBody>
      </p:sp>
      <p:sp>
        <p:nvSpPr>
          <p:cNvPr id="6" name="Slide Number Placeholder 5"/>
          <p:cNvSpPr>
            <a:spLocks noGrp="1"/>
          </p:cNvSpPr>
          <p:nvPr>
            <p:ph type="sldNum" sz="quarter" idx="4"/>
          </p:nvPr>
        </p:nvSpPr>
        <p:spPr>
          <a:xfrm>
            <a:off x="7265194" y="6356351"/>
            <a:ext cx="2314575" cy="365125"/>
          </a:xfrm>
          <a:prstGeom prst="rect">
            <a:avLst/>
          </a:prstGeom>
        </p:spPr>
        <p:txBody>
          <a:bodyPr vert="horz" lIns="91440" tIns="45720" rIns="91440" bIns="45720" rtlCol="0" anchor="ctr"/>
          <a:lstStyle>
            <a:lvl1pPr algn="r">
              <a:defRPr sz="1013">
                <a:solidFill>
                  <a:schemeClr val="tx1">
                    <a:tint val="75000"/>
                  </a:schemeClr>
                </a:solidFill>
              </a:defRPr>
            </a:lvl1pPr>
          </a:lstStyle>
          <a:p>
            <a:fld id="{07FED387-F301-4A49-8F33-947C0C828422}" type="slidenum">
              <a:rPr lang="en-US" smtClean="0"/>
              <a:pPr/>
              <a:t>‹#›</a:t>
            </a:fld>
            <a:endParaRPr lang="en-US"/>
          </a:p>
        </p:txBody>
      </p:sp>
    </p:spTree>
    <p:extLst>
      <p:ext uri="{BB962C8B-B14F-4D97-AF65-F5344CB8AC3E}">
        <p14:creationId xmlns:p14="http://schemas.microsoft.com/office/powerpoint/2010/main" val="302943110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dt="0"/>
  <p:txStyles>
    <p:titleStyle>
      <a:lvl1pPr algn="l" defTabSz="771571"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192893" indent="-192893" algn="l" defTabSz="771571" rtl="0" eaLnBrk="1" latinLnBrk="0" hangingPunct="1">
        <a:lnSpc>
          <a:spcPct val="90000"/>
        </a:lnSpc>
        <a:spcBef>
          <a:spcPts val="844"/>
        </a:spcBef>
        <a:buFont typeface="Arial" panose="020B0604020202020204" pitchFamily="34" charset="0"/>
        <a:buChar char="•"/>
        <a:defRPr sz="2363" kern="1200">
          <a:solidFill>
            <a:schemeClr val="tx1"/>
          </a:solidFill>
          <a:latin typeface="+mn-lt"/>
          <a:ea typeface="+mn-ea"/>
          <a:cs typeface="+mn-cs"/>
        </a:defRPr>
      </a:lvl1pPr>
      <a:lvl2pPr marL="578678" indent="-192893" algn="l" defTabSz="771571"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63" indent="-192893" algn="l" defTabSz="771571"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24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4pPr>
      <a:lvl5pPr marL="1736034"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mcnt.com/images/hipaa/feature-hip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0"/>
            <a:ext cx="10228102"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0772" y="5181600"/>
            <a:ext cx="10226228" cy="1325563"/>
          </a:xfrm>
        </p:spPr>
        <p:txBody>
          <a:bodyPr>
            <a:normAutofit/>
          </a:bodyPr>
          <a:lstStyle/>
          <a:p>
            <a:pPr algn="ctr"/>
            <a:r>
              <a:rPr lang="en-US" dirty="0"/>
              <a:t>5 Steps to Becoming HIPAA Compliant</a:t>
            </a:r>
            <a:br>
              <a:rPr lang="en-US" sz="3200" dirty="0"/>
            </a:br>
            <a:r>
              <a:rPr lang="en-US" sz="3200" b="0" dirty="0"/>
              <a:t>Mark R. Wright, OD, FCOVD</a:t>
            </a:r>
          </a:p>
        </p:txBody>
      </p:sp>
    </p:spTree>
    <p:extLst>
      <p:ext uri="{BB962C8B-B14F-4D97-AF65-F5344CB8AC3E}">
        <p14:creationId xmlns:p14="http://schemas.microsoft.com/office/powerpoint/2010/main" val="400533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ED9029-64A6-4BAE-BA25-DC2A13D43E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7" y="0"/>
            <a:ext cx="10287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17A99-1553-4633-ADFB-5CCDCF801D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866" y="0"/>
            <a:ext cx="2713196"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FABACF-DDBE-415C-8EE1-F7DD68C632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86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p:cNvSpPr>
            <a:spLocks noGrp="1"/>
          </p:cNvSpPr>
          <p:nvPr>
            <p:ph idx="1"/>
          </p:nvPr>
        </p:nvSpPr>
        <p:spPr>
          <a:xfrm>
            <a:off x="4198524" y="304800"/>
            <a:ext cx="5308235" cy="6324599"/>
          </a:xfrm>
        </p:spPr>
        <p:txBody>
          <a:bodyPr>
            <a:normAutofit fontScale="92500" lnSpcReduction="10000"/>
          </a:bodyPr>
          <a:lstStyle/>
          <a:p>
            <a:pPr>
              <a:spcBef>
                <a:spcPts val="0"/>
              </a:spcBef>
              <a:spcAft>
                <a:spcPts val="2400"/>
              </a:spcAft>
            </a:pPr>
            <a:r>
              <a:rPr lang="en-US" altLang="en-US" sz="2400" dirty="0">
                <a:solidFill>
                  <a:srgbClr val="FFFFFF"/>
                </a:solidFill>
              </a:rPr>
              <a:t>The Privacy Officer should manage an </a:t>
            </a:r>
            <a:r>
              <a:rPr lang="en-US" altLang="en-US" sz="2400" b="1" dirty="0">
                <a:solidFill>
                  <a:srgbClr val="FFFFFF"/>
                </a:solidFill>
              </a:rPr>
              <a:t>internal review system</a:t>
            </a:r>
            <a:r>
              <a:rPr lang="en-US" altLang="en-US" sz="2400" dirty="0">
                <a:solidFill>
                  <a:srgbClr val="FFFFFF"/>
                </a:solidFill>
              </a:rPr>
              <a:t> </a:t>
            </a:r>
            <a:r>
              <a:rPr lang="en-US" altLang="en-US" sz="2400" u="sng" dirty="0">
                <a:solidFill>
                  <a:srgbClr val="FFFFFF"/>
                </a:solidFill>
              </a:rPr>
              <a:t>separate</a:t>
            </a:r>
            <a:r>
              <a:rPr lang="en-US" altLang="en-US" sz="2400" dirty="0">
                <a:solidFill>
                  <a:srgbClr val="FFFFFF"/>
                </a:solidFill>
              </a:rPr>
              <a:t> from the </a:t>
            </a:r>
            <a:r>
              <a:rPr lang="en-US" altLang="en-US" sz="2400" b="1" dirty="0">
                <a:solidFill>
                  <a:srgbClr val="FFFFFF"/>
                </a:solidFill>
              </a:rPr>
              <a:t>complaint process </a:t>
            </a:r>
            <a:r>
              <a:rPr lang="en-US" altLang="en-US" sz="2400" dirty="0">
                <a:solidFill>
                  <a:srgbClr val="FFFFFF"/>
                </a:solidFill>
              </a:rPr>
              <a:t>for patients who are dissatisfied because of denial of access or denial of amending their own health information.  </a:t>
            </a:r>
          </a:p>
          <a:p>
            <a:pPr>
              <a:spcBef>
                <a:spcPts val="0"/>
              </a:spcBef>
              <a:spcAft>
                <a:spcPts val="2400"/>
              </a:spcAft>
            </a:pPr>
            <a:r>
              <a:rPr lang="en-US" altLang="en-US" sz="2400" dirty="0">
                <a:solidFill>
                  <a:srgbClr val="FFFFFF"/>
                </a:solidFill>
              </a:rPr>
              <a:t>If the patient wants to file a complaint with the Office of Civil Rights, it must be done within </a:t>
            </a:r>
            <a:r>
              <a:rPr lang="en-US" altLang="en-US" sz="2400" b="1" dirty="0">
                <a:solidFill>
                  <a:srgbClr val="FFFFFF"/>
                </a:solidFill>
              </a:rPr>
              <a:t>180 days </a:t>
            </a:r>
            <a:r>
              <a:rPr lang="en-US" altLang="en-US" sz="2400" dirty="0">
                <a:solidFill>
                  <a:srgbClr val="FFFFFF"/>
                </a:solidFill>
              </a:rPr>
              <a:t>of when the act occurred.  (The Secretary of Health and Human Services may waive this 180 a limit if a good cause is shown.) </a:t>
            </a:r>
          </a:p>
          <a:p>
            <a:pPr>
              <a:spcBef>
                <a:spcPts val="0"/>
              </a:spcBef>
              <a:spcAft>
                <a:spcPts val="2400"/>
              </a:spcAft>
            </a:pPr>
            <a:r>
              <a:rPr lang="en-US" altLang="en-US" sz="2400" dirty="0">
                <a:solidFill>
                  <a:srgbClr val="FFFFFF"/>
                </a:solidFill>
              </a:rPr>
              <a:t>OCR provides further information on its website about how to file a complaint (www.hhs.gov/ocr/hipaa/).</a:t>
            </a:r>
          </a:p>
          <a:p>
            <a:pPr>
              <a:spcBef>
                <a:spcPts val="0"/>
              </a:spcBef>
            </a:pPr>
            <a:r>
              <a:rPr lang="en-US" altLang="en-US" sz="2400" dirty="0">
                <a:solidFill>
                  <a:srgbClr val="FFFFFF"/>
                </a:solidFill>
              </a:rPr>
              <a:t>The Privacy Officer should inspect </a:t>
            </a:r>
            <a:r>
              <a:rPr lang="en-US" altLang="en-US" sz="2400" b="1" dirty="0">
                <a:solidFill>
                  <a:srgbClr val="FFFFFF"/>
                </a:solidFill>
              </a:rPr>
              <a:t>Disclosure and Use Logs </a:t>
            </a:r>
            <a:r>
              <a:rPr lang="en-US" altLang="en-US" sz="2400" dirty="0">
                <a:solidFill>
                  <a:srgbClr val="FFFFFF"/>
                </a:solidFill>
              </a:rPr>
              <a:t>to make sure they are being used correctly.</a:t>
            </a:r>
          </a:p>
          <a:p>
            <a:endParaRPr lang="en-US" sz="1700" dirty="0">
              <a:solidFill>
                <a:srgbClr val="FFFFFF"/>
              </a:solidFill>
            </a:endParaRPr>
          </a:p>
        </p:txBody>
      </p:sp>
      <p:sp>
        <p:nvSpPr>
          <p:cNvPr id="2" name="Rectangle 1">
            <a:extLst>
              <a:ext uri="{FF2B5EF4-FFF2-40B4-BE49-F238E27FC236}">
                <a16:creationId xmlns:a16="http://schemas.microsoft.com/office/drawing/2014/main" id="{EFBFF135-3FBC-4CD0-8FA7-D11EA32DF097}"/>
              </a:ext>
            </a:extLst>
          </p:cNvPr>
          <p:cNvSpPr/>
          <p:nvPr/>
        </p:nvSpPr>
        <p:spPr>
          <a:xfrm>
            <a:off x="1413176" y="1524000"/>
            <a:ext cx="2362200" cy="3477875"/>
          </a:xfrm>
          <a:prstGeom prst="rect">
            <a:avLst/>
          </a:prstGeom>
        </p:spPr>
        <p:txBody>
          <a:bodyPr wrap="square">
            <a:spAutoFit/>
          </a:bodyPr>
          <a:lstStyle/>
          <a:p>
            <a:pPr algn="ctr"/>
            <a:r>
              <a:rPr lang="en-US" altLang="en-US" sz="4400" b="1" dirty="0">
                <a:solidFill>
                  <a:srgbClr val="FFFFFF"/>
                </a:solidFill>
                <a:latin typeface="+mj-lt"/>
              </a:rPr>
              <a:t>HIPAA PRIVACY OFFICER duties are to …</a:t>
            </a:r>
            <a:endParaRPr lang="en-US" sz="4400" b="1" dirty="0">
              <a:latin typeface="+mj-lt"/>
            </a:endParaRPr>
          </a:p>
        </p:txBody>
      </p:sp>
    </p:spTree>
    <p:extLst>
      <p:ext uri="{BB962C8B-B14F-4D97-AF65-F5344CB8AC3E}">
        <p14:creationId xmlns:p14="http://schemas.microsoft.com/office/powerpoint/2010/main" val="303824373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71319" y="320040"/>
            <a:ext cx="9744361"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2706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9940" name="Rectangle 2"/>
          <p:cNvSpPr>
            <a:spLocks noGrp="1" noChangeArrowheads="1"/>
          </p:cNvSpPr>
          <p:nvPr>
            <p:ph type="title"/>
          </p:nvPr>
        </p:nvSpPr>
        <p:spPr>
          <a:xfrm>
            <a:off x="707231" y="963877"/>
            <a:ext cx="2948368" cy="4930246"/>
          </a:xfrm>
        </p:spPr>
        <p:txBody>
          <a:bodyPr>
            <a:normAutofit/>
          </a:bodyPr>
          <a:lstStyle/>
          <a:p>
            <a:pPr algn="r"/>
            <a:r>
              <a:rPr lang="en-US" altLang="en-US" sz="3700">
                <a:solidFill>
                  <a:schemeClr val="accent1"/>
                </a:solidFill>
              </a:rPr>
              <a:t>PUBLIC INFORMATION OFFICER</a:t>
            </a:r>
            <a:endParaRPr lang="en-US" altLang="en-US" sz="3700" b="1">
              <a:solidFill>
                <a:schemeClr val="accent1"/>
              </a:solidFill>
            </a:endParaRPr>
          </a:p>
        </p:txBody>
      </p:sp>
      <p:sp>
        <p:nvSpPr>
          <p:cNvPr id="39941" name="Rectangle 3"/>
          <p:cNvSpPr>
            <a:spLocks noGrp="1" noChangeArrowheads="1"/>
          </p:cNvSpPr>
          <p:nvPr>
            <p:ph idx="1"/>
          </p:nvPr>
        </p:nvSpPr>
        <p:spPr>
          <a:xfrm>
            <a:off x="4198526" y="963877"/>
            <a:ext cx="5381242" cy="4930246"/>
          </a:xfrm>
        </p:spPr>
        <p:txBody>
          <a:bodyPr anchor="ctr">
            <a:normAutofit/>
          </a:bodyPr>
          <a:lstStyle/>
          <a:p>
            <a:pPr marL="0" indent="0">
              <a:buNone/>
            </a:pPr>
            <a:r>
              <a:rPr lang="en-US" altLang="en-US" sz="2200"/>
              <a:t>The role of the Public Information Officer is a public relations/patient ombudsman.  The Public Information Officer will explain our Privacy Policies and Procedures to patients as well as receiving, investigating and resolving patient Privacy complaints.  </a:t>
            </a:r>
          </a:p>
          <a:p>
            <a:pPr marL="0" indent="0">
              <a:buNone/>
            </a:pPr>
            <a:endParaRPr lang="en-US" altLang="en-US"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71319" y="320040"/>
            <a:ext cx="9744361"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2706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9940" name="Rectangle 2"/>
          <p:cNvSpPr>
            <a:spLocks noGrp="1" noChangeArrowheads="1"/>
          </p:cNvSpPr>
          <p:nvPr>
            <p:ph type="title"/>
          </p:nvPr>
        </p:nvSpPr>
        <p:spPr>
          <a:xfrm>
            <a:off x="707231" y="963877"/>
            <a:ext cx="2948368" cy="4930246"/>
          </a:xfrm>
        </p:spPr>
        <p:txBody>
          <a:bodyPr>
            <a:normAutofit/>
          </a:bodyPr>
          <a:lstStyle/>
          <a:p>
            <a:pPr algn="r"/>
            <a:r>
              <a:rPr lang="en-US" altLang="en-US" sz="3700">
                <a:solidFill>
                  <a:schemeClr val="accent1"/>
                </a:solidFill>
              </a:rPr>
              <a:t>PUBLIC INFORMATION OFFICER duties are to …</a:t>
            </a:r>
            <a:endParaRPr lang="en-US" altLang="en-US" sz="3700" b="1">
              <a:solidFill>
                <a:schemeClr val="accent1"/>
              </a:solidFill>
            </a:endParaRPr>
          </a:p>
        </p:txBody>
      </p:sp>
      <p:sp>
        <p:nvSpPr>
          <p:cNvPr id="39941" name="Rectangle 3"/>
          <p:cNvSpPr>
            <a:spLocks noGrp="1" noChangeArrowheads="1"/>
          </p:cNvSpPr>
          <p:nvPr>
            <p:ph idx="1"/>
          </p:nvPr>
        </p:nvSpPr>
        <p:spPr>
          <a:xfrm>
            <a:off x="4198526" y="963877"/>
            <a:ext cx="5381242" cy="4930246"/>
          </a:xfrm>
        </p:spPr>
        <p:txBody>
          <a:bodyPr anchor="ctr">
            <a:normAutofit/>
          </a:bodyPr>
          <a:lstStyle/>
          <a:p>
            <a:r>
              <a:rPr lang="en-US" altLang="en-US" sz="2200" dirty="0"/>
              <a:t>Receive, investigate and document patient privacy complaints</a:t>
            </a:r>
          </a:p>
          <a:p>
            <a:r>
              <a:rPr lang="en-US" altLang="en-US" sz="2200" dirty="0"/>
              <a:t>Correct problems identified through investigation of privacy complaints</a:t>
            </a:r>
          </a:p>
          <a:p>
            <a:r>
              <a:rPr lang="en-US" altLang="en-US" sz="2200" dirty="0"/>
              <a:t>Provide information to patients and the public about our privacy practices and compliance</a:t>
            </a:r>
          </a:p>
          <a:p>
            <a:r>
              <a:rPr lang="en-US" altLang="en-US" sz="2200" dirty="0"/>
              <a:t>Report any concerns about privacy compliance to our Privacy Officer while cooperating in the investigation and resolution of the problem</a:t>
            </a:r>
          </a:p>
          <a:p>
            <a:r>
              <a:rPr lang="en-US" altLang="en-US" sz="2200" dirty="0"/>
              <a:t>Accept and act upon patient requests for confidential methods of communication</a:t>
            </a:r>
          </a:p>
        </p:txBody>
      </p:sp>
    </p:spTree>
    <p:extLst>
      <p:ext uri="{BB962C8B-B14F-4D97-AF65-F5344CB8AC3E}">
        <p14:creationId xmlns:p14="http://schemas.microsoft.com/office/powerpoint/2010/main" val="331305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71319" y="320040"/>
            <a:ext cx="9744361"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2706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9940" name="Rectangle 2"/>
          <p:cNvSpPr>
            <a:spLocks noGrp="1" noChangeArrowheads="1"/>
          </p:cNvSpPr>
          <p:nvPr>
            <p:ph type="title"/>
          </p:nvPr>
        </p:nvSpPr>
        <p:spPr>
          <a:xfrm>
            <a:off x="707231" y="963877"/>
            <a:ext cx="2948368" cy="4930246"/>
          </a:xfrm>
        </p:spPr>
        <p:txBody>
          <a:bodyPr>
            <a:normAutofit/>
          </a:bodyPr>
          <a:lstStyle/>
          <a:p>
            <a:pPr algn="r"/>
            <a:r>
              <a:rPr lang="en-US" altLang="en-US" sz="3700">
                <a:solidFill>
                  <a:schemeClr val="accent1"/>
                </a:solidFill>
              </a:rPr>
              <a:t>PUBLIC INFORMATION OFFICER duties are to …</a:t>
            </a:r>
            <a:endParaRPr lang="en-US" altLang="en-US" sz="3700" b="1">
              <a:solidFill>
                <a:schemeClr val="accent1"/>
              </a:solidFill>
            </a:endParaRPr>
          </a:p>
        </p:txBody>
      </p:sp>
      <p:sp>
        <p:nvSpPr>
          <p:cNvPr id="39941" name="Rectangle 3"/>
          <p:cNvSpPr>
            <a:spLocks noGrp="1" noChangeArrowheads="1"/>
          </p:cNvSpPr>
          <p:nvPr>
            <p:ph idx="1"/>
          </p:nvPr>
        </p:nvSpPr>
        <p:spPr>
          <a:xfrm>
            <a:off x="4198526" y="963877"/>
            <a:ext cx="5381242" cy="4930246"/>
          </a:xfrm>
        </p:spPr>
        <p:txBody>
          <a:bodyPr anchor="ctr">
            <a:normAutofit/>
          </a:bodyPr>
          <a:lstStyle/>
          <a:p>
            <a:r>
              <a:rPr lang="en-US" altLang="en-US" sz="2200"/>
              <a:t>Accept and act upon patient's requests to restrict the way we handle protected health information for treatment, payment or health care operations</a:t>
            </a:r>
          </a:p>
          <a:p>
            <a:r>
              <a:rPr lang="en-US" altLang="en-US" sz="2200"/>
              <a:t>Accept and act upon patient request for access to their own protected health information</a:t>
            </a:r>
          </a:p>
          <a:p>
            <a:r>
              <a:rPr lang="en-US" altLang="en-US" sz="2200"/>
              <a:t>Accept and act upon patient request to amend their own protected health information</a:t>
            </a:r>
          </a:p>
          <a:p>
            <a:r>
              <a:rPr lang="en-US" altLang="en-US" sz="2200"/>
              <a:t>Accept and act upon patient request for accounting of our disclosures of their protected health information</a:t>
            </a:r>
          </a:p>
        </p:txBody>
      </p:sp>
    </p:spTree>
    <p:extLst>
      <p:ext uri="{BB962C8B-B14F-4D97-AF65-F5344CB8AC3E}">
        <p14:creationId xmlns:p14="http://schemas.microsoft.com/office/powerpoint/2010/main" val="395351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4011"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6" name="Rectangle 2"/>
          <p:cNvSpPr>
            <a:spLocks noGrp="1" noChangeArrowheads="1"/>
          </p:cNvSpPr>
          <p:nvPr>
            <p:ph type="title"/>
          </p:nvPr>
        </p:nvSpPr>
        <p:spPr>
          <a:xfrm>
            <a:off x="700127" y="2745736"/>
            <a:ext cx="3120865" cy="1366528"/>
          </a:xfrm>
          <a:solidFill>
            <a:srgbClr val="FFFFFF"/>
          </a:solidFill>
          <a:ln w="25400" cap="sq">
            <a:solidFill>
              <a:srgbClr val="404040"/>
            </a:solidFill>
            <a:miter lim="800000"/>
          </a:ln>
        </p:spPr>
        <p:txBody>
          <a:bodyPr>
            <a:normAutofit/>
          </a:bodyPr>
          <a:lstStyle/>
          <a:p>
            <a:pPr algn="ctr"/>
            <a:r>
              <a:rPr lang="en-US" altLang="en-US" sz="2900">
                <a:solidFill>
                  <a:srgbClr val="262626"/>
                </a:solidFill>
              </a:rPr>
              <a:t>HIPAA Review Officer</a:t>
            </a:r>
          </a:p>
        </p:txBody>
      </p:sp>
      <p:sp>
        <p:nvSpPr>
          <p:cNvPr id="1288195" name="Rectangle 3"/>
          <p:cNvSpPr>
            <a:spLocks noGrp="1" noChangeArrowheads="1"/>
          </p:cNvSpPr>
          <p:nvPr>
            <p:ph idx="1"/>
          </p:nvPr>
        </p:nvSpPr>
        <p:spPr>
          <a:xfrm>
            <a:off x="4838700" y="802638"/>
            <a:ext cx="5029199" cy="5252722"/>
          </a:xfrm>
        </p:spPr>
        <p:txBody>
          <a:bodyPr anchor="ctr">
            <a:normAutofit/>
          </a:bodyPr>
          <a:lstStyle/>
          <a:p>
            <a:pPr>
              <a:spcBef>
                <a:spcPts val="0"/>
              </a:spcBef>
              <a:spcAft>
                <a:spcPts val="1800"/>
              </a:spcAft>
            </a:pPr>
            <a:r>
              <a:rPr lang="en-US" altLang="en-US" sz="2000" dirty="0"/>
              <a:t>If the patient is refused access to their PHI, then we must give the patient the chance to have the decision reviewed by another health care professional who was not involved in the final decision.  </a:t>
            </a:r>
          </a:p>
          <a:p>
            <a:pPr>
              <a:spcBef>
                <a:spcPts val="0"/>
              </a:spcBef>
              <a:spcAft>
                <a:spcPts val="1800"/>
              </a:spcAft>
            </a:pPr>
            <a:r>
              <a:rPr lang="en-US" altLang="en-US" sz="2000" dirty="0"/>
              <a:t>The patient must be informed in writing …</a:t>
            </a:r>
          </a:p>
          <a:p>
            <a:pPr lvl="1">
              <a:spcBef>
                <a:spcPts val="0"/>
              </a:spcBef>
              <a:spcAft>
                <a:spcPts val="1800"/>
              </a:spcAft>
            </a:pPr>
            <a:r>
              <a:rPr lang="en-US" altLang="en-US" sz="2000" dirty="0"/>
              <a:t>stating that the request is denied</a:t>
            </a:r>
          </a:p>
          <a:p>
            <a:pPr lvl="1">
              <a:spcBef>
                <a:spcPts val="0"/>
              </a:spcBef>
              <a:spcAft>
                <a:spcPts val="1800"/>
              </a:spcAft>
            </a:pPr>
            <a:r>
              <a:rPr lang="en-US" altLang="en-US" sz="2000" dirty="0"/>
              <a:t>stating the reasons for denial </a:t>
            </a:r>
          </a:p>
          <a:p>
            <a:pPr lvl="1">
              <a:spcBef>
                <a:spcPts val="0"/>
              </a:spcBef>
              <a:spcAft>
                <a:spcPts val="1800"/>
              </a:spcAft>
            </a:pPr>
            <a:r>
              <a:rPr lang="en-US" altLang="en-US" sz="2000" dirty="0"/>
              <a:t>a description of how to complain to either our office or the Department of Human Services  </a:t>
            </a:r>
          </a:p>
          <a:p>
            <a:pPr lvl="1">
              <a:spcBef>
                <a:spcPts val="0"/>
              </a:spcBef>
              <a:spcAft>
                <a:spcPts val="1800"/>
              </a:spcAft>
            </a:pPr>
            <a:r>
              <a:rPr lang="en-US" altLang="en-US" sz="2000" dirty="0"/>
              <a:t>the name and telephone number of our Public Information Officer</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288195">
                                            <p:txEl>
                                              <p:pRg st="0" end="0"/>
                                            </p:txEl>
                                          </p:spTgt>
                                        </p:tgtEl>
                                        <p:attrNameLst>
                                          <p:attrName>style.visibility</p:attrName>
                                        </p:attrNameLst>
                                      </p:cBhvr>
                                      <p:to>
                                        <p:strVal val="visible"/>
                                      </p:to>
                                    </p:set>
                                    <p:anim calcmode="lin" valueType="num">
                                      <p:cBhvr>
                                        <p:cTn id="7" dur="500" fill="hold"/>
                                        <p:tgtEl>
                                          <p:spTgt spid="128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8819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28819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288195">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88195">
                                            <p:txEl>
                                              <p:pRg st="0" end="0"/>
                                            </p:txEl>
                                          </p:spTgt>
                                        </p:tgtEl>
                                        <p:attrNameLst>
                                          <p:attrName>ppt_c</p:attrName>
                                        </p:attrNameLst>
                                      </p:cBhvr>
                                      <p:to>
                                        <a:srgbClr val="FF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288195">
                                            <p:txEl>
                                              <p:pRg st="1" end="1"/>
                                            </p:txEl>
                                          </p:spTgt>
                                        </p:tgtEl>
                                        <p:attrNameLst>
                                          <p:attrName>style.visibility</p:attrName>
                                        </p:attrNameLst>
                                      </p:cBhvr>
                                      <p:to>
                                        <p:strVal val="visible"/>
                                      </p:to>
                                    </p:set>
                                    <p:anim calcmode="lin" valueType="num">
                                      <p:cBhvr>
                                        <p:cTn id="15" dur="500" fill="hold"/>
                                        <p:tgtEl>
                                          <p:spTgt spid="1288195">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288195">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28819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288195">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88195">
                                            <p:txEl>
                                              <p:pRg st="1" end="1"/>
                                            </p:txEl>
                                          </p:spTgt>
                                        </p:tgtEl>
                                        <p:attrNameLst>
                                          <p:attrName>ppt_c</p:attrName>
                                        </p:attrNameLst>
                                      </p:cBhvr>
                                      <p:to>
                                        <a:srgbClr val="FF99FF"/>
                                      </p:to>
                                    </p:animClr>
                                  </p:subTnLst>
                                </p:cTn>
                              </p:par>
                              <p:par>
                                <p:cTn id="19" presetID="23" presetClass="entr" presetSubtype="528" fill="hold" grpId="0" nodeType="withEffect">
                                  <p:stCondLst>
                                    <p:cond delay="0"/>
                                  </p:stCondLst>
                                  <p:childTnLst>
                                    <p:set>
                                      <p:cBhvr>
                                        <p:cTn id="20" dur="1" fill="hold">
                                          <p:stCondLst>
                                            <p:cond delay="0"/>
                                          </p:stCondLst>
                                        </p:cTn>
                                        <p:tgtEl>
                                          <p:spTgt spid="1288195">
                                            <p:txEl>
                                              <p:pRg st="2" end="2"/>
                                            </p:txEl>
                                          </p:spTgt>
                                        </p:tgtEl>
                                        <p:attrNameLst>
                                          <p:attrName>style.visibility</p:attrName>
                                        </p:attrNameLst>
                                      </p:cBhvr>
                                      <p:to>
                                        <p:strVal val="visible"/>
                                      </p:to>
                                    </p:set>
                                    <p:anim calcmode="lin" valueType="num">
                                      <p:cBhvr>
                                        <p:cTn id="21" dur="500" fill="hold"/>
                                        <p:tgtEl>
                                          <p:spTgt spid="128819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88195">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288195">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1288195">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88195">
                                            <p:txEl>
                                              <p:pRg st="2" end="2"/>
                                            </p:txEl>
                                          </p:spTgt>
                                        </p:tgtEl>
                                        <p:attrNameLst>
                                          <p:attrName>ppt_c</p:attrName>
                                        </p:attrNameLst>
                                      </p:cBhvr>
                                      <p:to>
                                        <a:srgbClr val="FF99FF"/>
                                      </p:to>
                                    </p:animClr>
                                  </p:subTnLst>
                                </p:cTn>
                              </p:par>
                              <p:par>
                                <p:cTn id="25" presetID="23" presetClass="entr" presetSubtype="528" fill="hold" grpId="0" nodeType="withEffect">
                                  <p:stCondLst>
                                    <p:cond delay="0"/>
                                  </p:stCondLst>
                                  <p:childTnLst>
                                    <p:set>
                                      <p:cBhvr>
                                        <p:cTn id="26" dur="1" fill="hold">
                                          <p:stCondLst>
                                            <p:cond delay="0"/>
                                          </p:stCondLst>
                                        </p:cTn>
                                        <p:tgtEl>
                                          <p:spTgt spid="1288195">
                                            <p:txEl>
                                              <p:pRg st="3" end="3"/>
                                            </p:txEl>
                                          </p:spTgt>
                                        </p:tgtEl>
                                        <p:attrNameLst>
                                          <p:attrName>style.visibility</p:attrName>
                                        </p:attrNameLst>
                                      </p:cBhvr>
                                      <p:to>
                                        <p:strVal val="visible"/>
                                      </p:to>
                                    </p:set>
                                    <p:anim calcmode="lin" valueType="num">
                                      <p:cBhvr>
                                        <p:cTn id="27" dur="500" fill="hold"/>
                                        <p:tgtEl>
                                          <p:spTgt spid="128819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288195">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1288195">
                                            <p:txEl>
                                              <p:pRg st="3" end="3"/>
                                            </p:txEl>
                                          </p:spTgt>
                                        </p:tgtEl>
                                        <p:attrNameLst>
                                          <p:attrName>ppt_x</p:attrName>
                                        </p:attrNameLst>
                                      </p:cBhvr>
                                      <p:tavLst>
                                        <p:tav tm="0">
                                          <p:val>
                                            <p:fltVal val="0.5"/>
                                          </p:val>
                                        </p:tav>
                                        <p:tav tm="100000">
                                          <p:val>
                                            <p:strVal val="#ppt_x"/>
                                          </p:val>
                                        </p:tav>
                                      </p:tavLst>
                                    </p:anim>
                                    <p:anim calcmode="lin" valueType="num">
                                      <p:cBhvr>
                                        <p:cTn id="30" dur="500" fill="hold"/>
                                        <p:tgtEl>
                                          <p:spTgt spid="1288195">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88195">
                                            <p:txEl>
                                              <p:pRg st="3" end="3"/>
                                            </p:txEl>
                                          </p:spTgt>
                                        </p:tgtEl>
                                        <p:attrNameLst>
                                          <p:attrName>ppt_c</p:attrName>
                                        </p:attrNameLst>
                                      </p:cBhvr>
                                      <p:to>
                                        <a:srgbClr val="FF99FF"/>
                                      </p:to>
                                    </p:animClr>
                                  </p:subTnLst>
                                </p:cTn>
                              </p:par>
                              <p:par>
                                <p:cTn id="31" presetID="23" presetClass="entr" presetSubtype="528" fill="hold" grpId="0" nodeType="withEffect">
                                  <p:stCondLst>
                                    <p:cond delay="0"/>
                                  </p:stCondLst>
                                  <p:childTnLst>
                                    <p:set>
                                      <p:cBhvr>
                                        <p:cTn id="32" dur="1" fill="hold">
                                          <p:stCondLst>
                                            <p:cond delay="0"/>
                                          </p:stCondLst>
                                        </p:cTn>
                                        <p:tgtEl>
                                          <p:spTgt spid="1288195">
                                            <p:txEl>
                                              <p:pRg st="4" end="4"/>
                                            </p:txEl>
                                          </p:spTgt>
                                        </p:tgtEl>
                                        <p:attrNameLst>
                                          <p:attrName>style.visibility</p:attrName>
                                        </p:attrNameLst>
                                      </p:cBhvr>
                                      <p:to>
                                        <p:strVal val="visible"/>
                                      </p:to>
                                    </p:set>
                                    <p:anim calcmode="lin" valueType="num">
                                      <p:cBhvr>
                                        <p:cTn id="33" dur="500" fill="hold"/>
                                        <p:tgtEl>
                                          <p:spTgt spid="128819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288195">
                                            <p:txEl>
                                              <p:pRg st="4" end="4"/>
                                            </p:txEl>
                                          </p:spTgt>
                                        </p:tgtEl>
                                        <p:attrNameLst>
                                          <p:attrName>ppt_h</p:attrName>
                                        </p:attrNameLst>
                                      </p:cBhvr>
                                      <p:tavLst>
                                        <p:tav tm="0">
                                          <p:val>
                                            <p:fltVal val="0"/>
                                          </p:val>
                                        </p:tav>
                                        <p:tav tm="100000">
                                          <p:val>
                                            <p:strVal val="#ppt_h"/>
                                          </p:val>
                                        </p:tav>
                                      </p:tavLst>
                                    </p:anim>
                                    <p:anim calcmode="lin" valueType="num">
                                      <p:cBhvr>
                                        <p:cTn id="35" dur="500" fill="hold"/>
                                        <p:tgtEl>
                                          <p:spTgt spid="1288195">
                                            <p:txEl>
                                              <p:pRg st="4" end="4"/>
                                            </p:txEl>
                                          </p:spTgt>
                                        </p:tgtEl>
                                        <p:attrNameLst>
                                          <p:attrName>ppt_x</p:attrName>
                                        </p:attrNameLst>
                                      </p:cBhvr>
                                      <p:tavLst>
                                        <p:tav tm="0">
                                          <p:val>
                                            <p:fltVal val="0.5"/>
                                          </p:val>
                                        </p:tav>
                                        <p:tav tm="100000">
                                          <p:val>
                                            <p:strVal val="#ppt_x"/>
                                          </p:val>
                                        </p:tav>
                                      </p:tavLst>
                                    </p:anim>
                                    <p:anim calcmode="lin" valueType="num">
                                      <p:cBhvr>
                                        <p:cTn id="36" dur="500" fill="hold"/>
                                        <p:tgtEl>
                                          <p:spTgt spid="1288195">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88195">
                                            <p:txEl>
                                              <p:pRg st="4" end="4"/>
                                            </p:txEl>
                                          </p:spTgt>
                                        </p:tgtEl>
                                        <p:attrNameLst>
                                          <p:attrName>ppt_c</p:attrName>
                                        </p:attrNameLst>
                                      </p:cBhvr>
                                      <p:to>
                                        <a:srgbClr val="FF99FF"/>
                                      </p:to>
                                    </p:animClr>
                                  </p:subTnLst>
                                </p:cTn>
                              </p:par>
                              <p:par>
                                <p:cTn id="37" presetID="23" presetClass="entr" presetSubtype="528" fill="hold" grpId="0" nodeType="withEffect">
                                  <p:stCondLst>
                                    <p:cond delay="0"/>
                                  </p:stCondLst>
                                  <p:childTnLst>
                                    <p:set>
                                      <p:cBhvr>
                                        <p:cTn id="38" dur="1" fill="hold">
                                          <p:stCondLst>
                                            <p:cond delay="0"/>
                                          </p:stCondLst>
                                        </p:cTn>
                                        <p:tgtEl>
                                          <p:spTgt spid="1288195">
                                            <p:txEl>
                                              <p:pRg st="5" end="5"/>
                                            </p:txEl>
                                          </p:spTgt>
                                        </p:tgtEl>
                                        <p:attrNameLst>
                                          <p:attrName>style.visibility</p:attrName>
                                        </p:attrNameLst>
                                      </p:cBhvr>
                                      <p:to>
                                        <p:strVal val="visible"/>
                                      </p:to>
                                    </p:set>
                                    <p:anim calcmode="lin" valueType="num">
                                      <p:cBhvr>
                                        <p:cTn id="39" dur="500" fill="hold"/>
                                        <p:tgtEl>
                                          <p:spTgt spid="1288195">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1288195">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1288195">
                                            <p:txEl>
                                              <p:pRg st="5" end="5"/>
                                            </p:txEl>
                                          </p:spTgt>
                                        </p:tgtEl>
                                        <p:attrNameLst>
                                          <p:attrName>ppt_x</p:attrName>
                                        </p:attrNameLst>
                                      </p:cBhvr>
                                      <p:tavLst>
                                        <p:tav tm="0">
                                          <p:val>
                                            <p:fltVal val="0.5"/>
                                          </p:val>
                                        </p:tav>
                                        <p:tav tm="100000">
                                          <p:val>
                                            <p:strVal val="#ppt_x"/>
                                          </p:val>
                                        </p:tav>
                                      </p:tavLst>
                                    </p:anim>
                                    <p:anim calcmode="lin" valueType="num">
                                      <p:cBhvr>
                                        <p:cTn id="42" dur="500" fill="hold"/>
                                        <p:tgtEl>
                                          <p:spTgt spid="1288195">
                                            <p:txEl>
                                              <p:pRg st="5" end="5"/>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288195">
                                            <p:txEl>
                                              <p:pRg st="5" end="5"/>
                                            </p:txEl>
                                          </p:spTgt>
                                        </p:tgtEl>
                                        <p:attrNameLst>
                                          <p:attrName>ppt_c</p:attrName>
                                        </p:attrNameLst>
                                      </p:cBhvr>
                                      <p:to>
                                        <a:srgbClr val="FF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19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73144208-AAFC-4C3A-A4F1-EF3D72AF4C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0" y="0"/>
            <a:ext cx="51435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35">
            <a:extLst>
              <a:ext uri="{FF2B5EF4-FFF2-40B4-BE49-F238E27FC236}">
                <a16:creationId xmlns:a16="http://schemas.microsoft.com/office/drawing/2014/main" id="{196DE77D-B709-4379-AD40-8018E575A8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5986" y="2590800"/>
            <a:ext cx="771525" cy="771525"/>
          </a:xfrm>
          <a:prstGeom prst="rect">
            <a:avLst/>
          </a:prstGeom>
        </p:spPr>
      </p:pic>
      <p:sp>
        <p:nvSpPr>
          <p:cNvPr id="116739" name="Rectangle 2"/>
          <p:cNvSpPr>
            <a:spLocks noGrp="1" noChangeArrowheads="1"/>
          </p:cNvSpPr>
          <p:nvPr>
            <p:ph type="title"/>
          </p:nvPr>
        </p:nvSpPr>
        <p:spPr>
          <a:xfrm>
            <a:off x="542923" y="3433763"/>
            <a:ext cx="4057651" cy="2743200"/>
          </a:xfrm>
        </p:spPr>
        <p:txBody>
          <a:bodyPr anchor="t">
            <a:normAutofit/>
          </a:bodyPr>
          <a:lstStyle/>
          <a:p>
            <a:pPr algn="ctr"/>
            <a:br>
              <a:rPr lang="en-US" altLang="en-US"/>
            </a:br>
            <a:r>
              <a:rPr lang="en-US" altLang="en-US"/>
              <a:t>HIPAA Security Officer</a:t>
            </a:r>
          </a:p>
        </p:txBody>
      </p:sp>
      <p:sp>
        <p:nvSpPr>
          <p:cNvPr id="116740" name="Rectangle 3"/>
          <p:cNvSpPr>
            <a:spLocks noGrp="1" noChangeArrowheads="1"/>
          </p:cNvSpPr>
          <p:nvPr>
            <p:ph idx="1"/>
          </p:nvPr>
        </p:nvSpPr>
        <p:spPr>
          <a:xfrm>
            <a:off x="5414962" y="643467"/>
            <a:ext cx="4436268" cy="5533496"/>
          </a:xfrm>
        </p:spPr>
        <p:txBody>
          <a:bodyPr anchor="ctr">
            <a:normAutofit/>
          </a:bodyPr>
          <a:lstStyle/>
          <a:p>
            <a:r>
              <a:rPr lang="en-US" altLang="en-US" sz="2200"/>
              <a:t>The Security Officer is in charge of personnel security, information access control, physical access control, security awareness training, the formal mechanism for processing records, software security configuration management, securing workstations, and internal auditing.</a:t>
            </a:r>
          </a:p>
          <a:p>
            <a:endParaRPr lang="en-US" altLang="en-US" sz="2200"/>
          </a:p>
          <a:p>
            <a:r>
              <a:rPr lang="en-US" altLang="en-US" sz="2200"/>
              <a:t>The Security Officer is in charge of the development, implementation, maintenance and compliance of security incident procedures (e.g. someone trying to hack into your computer system).  </a:t>
            </a:r>
          </a:p>
          <a:p>
            <a:pPr marL="0" indent="0">
              <a:buNone/>
            </a:pPr>
            <a:endParaRPr lang="en-US" altLang="en-US" sz="2200"/>
          </a:p>
        </p:txBody>
      </p:sp>
    </p:spTree>
    <p:extLst>
      <p:ext uri="{BB962C8B-B14F-4D97-AF65-F5344CB8AC3E}">
        <p14:creationId xmlns:p14="http://schemas.microsoft.com/office/powerpoint/2010/main" val="142534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7B895DF-115C-4CB4-AD1D-FF913B7D3540}"/>
              </a:ext>
            </a:extLst>
          </p:cNvPr>
          <p:cNvGraphicFramePr/>
          <p:nvPr>
            <p:extLst>
              <p:ext uri="{D42A27DB-BD31-4B8C-83A1-F6EECF244321}">
                <p14:modId xmlns:p14="http://schemas.microsoft.com/office/powerpoint/2010/main" val="3306285255"/>
              </p:ext>
            </p:extLst>
          </p:nvPr>
        </p:nvGraphicFramePr>
        <p:xfrm>
          <a:off x="-342900" y="533400"/>
          <a:ext cx="6858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B2B77CE6-D2AF-4300-AAC0-4CD0C0298908}"/>
              </a:ext>
            </a:extLst>
          </p:cNvPr>
          <p:cNvGraphicFramePr/>
          <p:nvPr>
            <p:extLst>
              <p:ext uri="{D42A27DB-BD31-4B8C-83A1-F6EECF244321}">
                <p14:modId xmlns:p14="http://schemas.microsoft.com/office/powerpoint/2010/main" val="338619948"/>
              </p:ext>
            </p:extLst>
          </p:nvPr>
        </p:nvGraphicFramePr>
        <p:xfrm>
          <a:off x="6134100" y="495300"/>
          <a:ext cx="2666999" cy="5867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a:extLst>
              <a:ext uri="{FF2B5EF4-FFF2-40B4-BE49-F238E27FC236}">
                <a16:creationId xmlns:a16="http://schemas.microsoft.com/office/drawing/2014/main" id="{F1EF8750-9583-4255-A06E-44C2FA4E71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67300" y="533400"/>
            <a:ext cx="457200" cy="6019800"/>
          </a:xfrm>
          <a:prstGeom prst="rect">
            <a:avLst/>
          </a:prstGeom>
        </p:spPr>
      </p:pic>
    </p:spTree>
    <p:extLst>
      <p:ext uri="{BB962C8B-B14F-4D97-AF65-F5344CB8AC3E}">
        <p14:creationId xmlns:p14="http://schemas.microsoft.com/office/powerpoint/2010/main" val="101571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E1003-A57B-4EFC-904F-D05A2EF15197}"/>
              </a:ext>
            </a:extLst>
          </p:cNvPr>
          <p:cNvSpPr>
            <a:spLocks noGrp="1"/>
          </p:cNvSpPr>
          <p:nvPr>
            <p:ph type="title"/>
          </p:nvPr>
        </p:nvSpPr>
        <p:spPr/>
        <p:txBody>
          <a:bodyPr/>
          <a:lstStyle/>
          <a:p>
            <a:r>
              <a:rPr lang="en-US" dirty="0"/>
              <a:t>Who are your HIPAA Officers?</a:t>
            </a:r>
          </a:p>
        </p:txBody>
      </p:sp>
      <p:graphicFrame>
        <p:nvGraphicFramePr>
          <p:cNvPr id="4" name="Diagram 3">
            <a:extLst>
              <a:ext uri="{FF2B5EF4-FFF2-40B4-BE49-F238E27FC236}">
                <a16:creationId xmlns:a16="http://schemas.microsoft.com/office/drawing/2014/main" id="{B5EAC6C6-725F-4ACC-9747-80614430784B}"/>
              </a:ext>
            </a:extLst>
          </p:cNvPr>
          <p:cNvGraphicFramePr/>
          <p:nvPr>
            <p:extLst>
              <p:ext uri="{D42A27DB-BD31-4B8C-83A1-F6EECF244321}">
                <p14:modId xmlns:p14="http://schemas.microsoft.com/office/powerpoint/2010/main" val="1586368782"/>
              </p:ext>
            </p:extLst>
          </p:nvPr>
        </p:nvGraphicFramePr>
        <p:xfrm>
          <a:off x="571500" y="1690689"/>
          <a:ext cx="9144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169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E1003-A57B-4EFC-904F-D05A2EF15197}"/>
              </a:ext>
            </a:extLst>
          </p:cNvPr>
          <p:cNvSpPr>
            <a:spLocks noGrp="1"/>
          </p:cNvSpPr>
          <p:nvPr>
            <p:ph type="title"/>
          </p:nvPr>
        </p:nvSpPr>
        <p:spPr/>
        <p:txBody>
          <a:bodyPr/>
          <a:lstStyle/>
          <a:p>
            <a:r>
              <a:rPr lang="en-US" dirty="0"/>
              <a:t>Who are your HIPAA Officers?</a:t>
            </a:r>
          </a:p>
        </p:txBody>
      </p:sp>
      <p:graphicFrame>
        <p:nvGraphicFramePr>
          <p:cNvPr id="4" name="Diagram 3">
            <a:extLst>
              <a:ext uri="{FF2B5EF4-FFF2-40B4-BE49-F238E27FC236}">
                <a16:creationId xmlns:a16="http://schemas.microsoft.com/office/drawing/2014/main" id="{B5EAC6C6-725F-4ACC-9747-80614430784B}"/>
              </a:ext>
            </a:extLst>
          </p:cNvPr>
          <p:cNvGraphicFramePr/>
          <p:nvPr/>
        </p:nvGraphicFramePr>
        <p:xfrm>
          <a:off x="571500" y="1690689"/>
          <a:ext cx="9144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15C8E98-14AE-4B98-9015-EFA9E8273FF2}"/>
              </a:ext>
            </a:extLst>
          </p:cNvPr>
          <p:cNvSpPr txBox="1"/>
          <p:nvPr/>
        </p:nvSpPr>
        <p:spPr>
          <a:xfrm>
            <a:off x="1028700" y="3657600"/>
            <a:ext cx="8473986" cy="400110"/>
          </a:xfrm>
          <a:prstGeom prst="rect">
            <a:avLst/>
          </a:prstGeom>
          <a:noFill/>
        </p:spPr>
        <p:txBody>
          <a:bodyPr wrap="none" rtlCol="0">
            <a:spAutoFit/>
          </a:bodyPr>
          <a:lstStyle/>
          <a:p>
            <a:r>
              <a:rPr lang="en-US" sz="2000" dirty="0"/>
              <a:t>Val Kilmer           George Clooney        Michael Keaton         </a:t>
            </a:r>
            <a:r>
              <a:rPr lang="en-US" sz="2000" dirty="0" err="1"/>
              <a:t>Christain</a:t>
            </a:r>
            <a:r>
              <a:rPr lang="en-US" sz="2000" dirty="0"/>
              <a:t> Bale</a:t>
            </a:r>
          </a:p>
        </p:txBody>
      </p:sp>
    </p:spTree>
    <p:extLst>
      <p:ext uri="{BB962C8B-B14F-4D97-AF65-F5344CB8AC3E}">
        <p14:creationId xmlns:p14="http://schemas.microsoft.com/office/powerpoint/2010/main" val="86969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231" y="609600"/>
            <a:ext cx="8872538" cy="5567363"/>
          </a:xfrm>
        </p:spPr>
        <p:txBody>
          <a:bodyPr>
            <a:normAutofit/>
          </a:bodyPr>
          <a:lstStyle/>
          <a:p>
            <a:pPr>
              <a:spcAft>
                <a:spcPts val="1800"/>
              </a:spcAft>
            </a:pPr>
            <a:r>
              <a:rPr lang="en-US" altLang="en-US" sz="4000" dirty="0">
                <a:solidFill>
                  <a:srgbClr val="0070C0"/>
                </a:solidFill>
              </a:rPr>
              <a:t>To be HIPAA compliant under the Privacy Rules we must take the following 5 steps:</a:t>
            </a:r>
          </a:p>
          <a:p>
            <a:pPr marL="900135" lvl="1" indent="-514350">
              <a:spcAft>
                <a:spcPts val="1200"/>
              </a:spcAft>
              <a:buFont typeface="+mj-lt"/>
              <a:buAutoNum type="arabicParenR"/>
            </a:pPr>
            <a:r>
              <a:rPr lang="en-US" altLang="en-US" sz="2800" dirty="0"/>
              <a:t> Designate HIPAA Officers</a:t>
            </a:r>
          </a:p>
          <a:p>
            <a:pPr lvl="3">
              <a:spcAft>
                <a:spcPts val="1200"/>
              </a:spcAft>
            </a:pPr>
            <a:r>
              <a:rPr lang="en-US" altLang="en-US" sz="2800" dirty="0">
                <a:solidFill>
                  <a:srgbClr val="0070C0"/>
                </a:solidFill>
              </a:rPr>
              <a:t>Privacy, Public Information, Review, Security </a:t>
            </a:r>
          </a:p>
          <a:p>
            <a:pPr marL="900135" lvl="1" indent="-514350">
              <a:spcAft>
                <a:spcPts val="1200"/>
              </a:spcAft>
              <a:buFont typeface="+mj-lt"/>
              <a:buAutoNum type="arabicParenR"/>
            </a:pPr>
            <a:r>
              <a:rPr lang="en-US" altLang="en-US" sz="2800" dirty="0"/>
              <a:t> Create privacy policies and procedures</a:t>
            </a:r>
          </a:p>
          <a:p>
            <a:pPr marL="900135" lvl="1" indent="-514350">
              <a:spcAft>
                <a:spcPts val="1200"/>
              </a:spcAft>
              <a:buFont typeface="+mj-lt"/>
              <a:buAutoNum type="arabicParenR"/>
            </a:pPr>
            <a:r>
              <a:rPr lang="en-US" altLang="en-US" sz="2800" dirty="0"/>
              <a:t> Train staff on the new privacy policies and procedures</a:t>
            </a:r>
          </a:p>
          <a:p>
            <a:pPr marL="900135" lvl="1" indent="-514350">
              <a:spcAft>
                <a:spcPts val="1200"/>
              </a:spcAft>
              <a:buFont typeface="+mj-lt"/>
              <a:buAutoNum type="arabicParenR"/>
            </a:pPr>
            <a:r>
              <a:rPr lang="en-US" altLang="en-US" sz="2800" dirty="0"/>
              <a:t> Implement privacy policies and procedures</a:t>
            </a:r>
          </a:p>
          <a:p>
            <a:pPr marL="900135" lvl="1" indent="-514350">
              <a:spcAft>
                <a:spcPts val="1200"/>
              </a:spcAft>
              <a:buFont typeface="+mj-lt"/>
              <a:buAutoNum type="arabicParenR"/>
            </a:pPr>
            <a:r>
              <a:rPr lang="en-US" altLang="en-US" sz="2800" dirty="0"/>
              <a:t> Notify patients about their privacy rights</a:t>
            </a:r>
          </a:p>
          <a:p>
            <a:endParaRPr lang="en-US" dirty="0"/>
          </a:p>
        </p:txBody>
      </p:sp>
      <p:sp>
        <p:nvSpPr>
          <p:cNvPr id="4" name="Right Arrow 3"/>
          <p:cNvSpPr/>
          <p:nvPr/>
        </p:nvSpPr>
        <p:spPr>
          <a:xfrm>
            <a:off x="571500" y="3050381"/>
            <a:ext cx="533400" cy="685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10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1104900" y="457200"/>
            <a:ext cx="8229600" cy="1143000"/>
          </a:xfrm>
        </p:spPr>
        <p:txBody>
          <a:bodyPr/>
          <a:lstStyle/>
          <a:p>
            <a:pPr eaLnBrk="1" hangingPunct="1"/>
            <a:r>
              <a:rPr lang="en-US" dirty="0">
                <a:solidFill>
                  <a:srgbClr val="002060"/>
                </a:solidFill>
              </a:rPr>
              <a:t>Mark Wright, OD, FCOVD</a:t>
            </a:r>
          </a:p>
        </p:txBody>
      </p:sp>
      <p:sp>
        <p:nvSpPr>
          <p:cNvPr id="157699" name="Rectangle 3"/>
          <p:cNvSpPr>
            <a:spLocks noGrp="1" noChangeArrowheads="1"/>
          </p:cNvSpPr>
          <p:nvPr>
            <p:ph type="body" sz="half" idx="4294967295"/>
          </p:nvPr>
        </p:nvSpPr>
        <p:spPr>
          <a:xfrm>
            <a:off x="4076700" y="1600200"/>
            <a:ext cx="5638800" cy="4724400"/>
          </a:xfrm>
        </p:spPr>
        <p:txBody>
          <a:bodyPr>
            <a:normAutofit lnSpcReduction="10000"/>
          </a:bodyPr>
          <a:lstStyle/>
          <a:p>
            <a:pPr>
              <a:spcBef>
                <a:spcPts val="0"/>
              </a:spcBef>
              <a:spcAft>
                <a:spcPts val="1800"/>
              </a:spcAft>
            </a:pPr>
            <a:r>
              <a:rPr lang="en-US" sz="2400" b="1" dirty="0"/>
              <a:t>Director:</a:t>
            </a:r>
            <a:r>
              <a:rPr lang="en-US" sz="2400" dirty="0"/>
              <a:t> OSU College of Optometry           Business Management Program</a:t>
            </a:r>
          </a:p>
          <a:p>
            <a:pPr>
              <a:spcBef>
                <a:spcPts val="0"/>
              </a:spcBef>
              <a:spcAft>
                <a:spcPts val="1800"/>
              </a:spcAft>
            </a:pPr>
            <a:r>
              <a:rPr lang="en-US" sz="2400" b="1" dirty="0"/>
              <a:t>Board Member: </a:t>
            </a:r>
            <a:r>
              <a:rPr lang="en-US" sz="2400" dirty="0"/>
              <a:t>APME</a:t>
            </a:r>
          </a:p>
          <a:p>
            <a:pPr>
              <a:spcBef>
                <a:spcPts val="0"/>
              </a:spcBef>
              <a:spcAft>
                <a:spcPts val="1800"/>
              </a:spcAft>
            </a:pPr>
            <a:r>
              <a:rPr lang="en-US" sz="2400" b="1" dirty="0"/>
              <a:t>CEO: </a:t>
            </a:r>
            <a:r>
              <a:rPr lang="en-US" sz="2400" dirty="0"/>
              <a:t>Pathways to Success</a:t>
            </a:r>
          </a:p>
          <a:p>
            <a:pPr>
              <a:spcBef>
                <a:spcPts val="0"/>
              </a:spcBef>
              <a:spcAft>
                <a:spcPts val="1800"/>
              </a:spcAft>
            </a:pPr>
            <a:r>
              <a:rPr lang="en-US" sz="2400" b="1" dirty="0"/>
              <a:t>CEO: </a:t>
            </a:r>
            <a:r>
              <a:rPr lang="en-US" sz="2400" dirty="0"/>
              <a:t>Practice Management Center</a:t>
            </a:r>
          </a:p>
          <a:p>
            <a:pPr>
              <a:spcBef>
                <a:spcPts val="0"/>
              </a:spcBef>
              <a:spcAft>
                <a:spcPts val="1800"/>
              </a:spcAft>
            </a:pPr>
            <a:r>
              <a:rPr lang="en-US" sz="2400" b="1" dirty="0"/>
              <a:t>Editor: </a:t>
            </a:r>
            <a:r>
              <a:rPr lang="en-US" sz="2400" dirty="0"/>
              <a:t>Review of Optometric Business</a:t>
            </a:r>
          </a:p>
          <a:p>
            <a:pPr>
              <a:spcBef>
                <a:spcPts val="0"/>
              </a:spcBef>
              <a:spcAft>
                <a:spcPts val="1800"/>
              </a:spcAft>
            </a:pPr>
            <a:r>
              <a:rPr lang="en-US" sz="2400" b="1" dirty="0"/>
              <a:t>Author: </a:t>
            </a:r>
            <a:r>
              <a:rPr lang="en-US" sz="2400" dirty="0"/>
              <a:t>Coding, Reimbursement and Contracting for Optometry</a:t>
            </a:r>
          </a:p>
          <a:p>
            <a:pPr>
              <a:spcBef>
                <a:spcPts val="0"/>
              </a:spcBef>
              <a:spcAft>
                <a:spcPts val="1800"/>
              </a:spcAft>
            </a:pPr>
            <a:r>
              <a:rPr lang="en-US" sz="2400" b="1" dirty="0"/>
              <a:t>1980 – 2007 founder                 Professional </a:t>
            </a:r>
            <a:r>
              <a:rPr lang="en-US" sz="2400" b="1" dirty="0" err="1"/>
              <a:t>VisionCare</a:t>
            </a:r>
            <a:r>
              <a:rPr lang="en-US" sz="2400" b="1" dirty="0"/>
              <a:t>, Westerville, OH</a:t>
            </a:r>
          </a:p>
        </p:txBody>
      </p:sp>
      <p:pic>
        <p:nvPicPr>
          <p:cNvPr id="157700" name="Picture 4" descr="MarkWright908feath.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66700" y="1627239"/>
            <a:ext cx="3901440" cy="4876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9008" y="450221"/>
            <a:ext cx="3730777"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861" y="450221"/>
            <a:ext cx="371450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214" y="4521269"/>
            <a:ext cx="5651037"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2" name="Graphic 71">
            <a:extLst>
              <a:ext uri="{FF2B5EF4-FFF2-40B4-BE49-F238E27FC236}">
                <a16:creationId xmlns:a16="http://schemas.microsoft.com/office/drawing/2014/main" id="{4C7E33FF-426F-49AE-93A5-9B08F2CAB2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9828" y="2625764"/>
            <a:ext cx="1607347" cy="1607347"/>
          </a:xfrm>
          <a:prstGeom prst="rect">
            <a:avLst/>
          </a:prstGeom>
        </p:spPr>
      </p:pic>
      <p:sp>
        <p:nvSpPr>
          <p:cNvPr id="81" name="Rectangle 80">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050" y="450221"/>
            <a:ext cx="178491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963" name="Rectangle 2"/>
          <p:cNvSpPr>
            <a:spLocks noGrp="1" noChangeArrowheads="1"/>
          </p:cNvSpPr>
          <p:nvPr>
            <p:ph type="title"/>
          </p:nvPr>
        </p:nvSpPr>
        <p:spPr>
          <a:xfrm>
            <a:off x="653653" y="762000"/>
            <a:ext cx="3171825" cy="3340100"/>
          </a:xfrm>
        </p:spPr>
        <p:txBody>
          <a:bodyPr>
            <a:normAutofit/>
          </a:bodyPr>
          <a:lstStyle/>
          <a:p>
            <a:r>
              <a:rPr lang="en-US" altLang="en-US">
                <a:solidFill>
                  <a:srgbClr val="FFFFFF"/>
                </a:solidFill>
              </a:rPr>
              <a:t>Create Privacy </a:t>
            </a:r>
            <a:br>
              <a:rPr lang="en-US" altLang="en-US">
                <a:solidFill>
                  <a:srgbClr val="FFFFFF"/>
                </a:solidFill>
              </a:rPr>
            </a:br>
            <a:r>
              <a:rPr lang="en-US" altLang="en-US">
                <a:solidFill>
                  <a:srgbClr val="FFFFFF"/>
                </a:solidFill>
              </a:rPr>
              <a:t>Policies and Procedures</a:t>
            </a:r>
            <a:endParaRPr lang="en-US" altLang="en-US" b="1">
              <a:solidFill>
                <a:srgbClr val="FFFFFF"/>
              </a:solidFill>
            </a:endParaRPr>
          </a:p>
        </p:txBody>
      </p:sp>
      <p:sp>
        <p:nvSpPr>
          <p:cNvPr id="40964" name="Rectangle 3"/>
          <p:cNvSpPr>
            <a:spLocks noGrp="1" noChangeArrowheads="1"/>
          </p:cNvSpPr>
          <p:nvPr>
            <p:ph idx="1"/>
          </p:nvPr>
        </p:nvSpPr>
        <p:spPr>
          <a:xfrm>
            <a:off x="6461524" y="795548"/>
            <a:ext cx="3171823" cy="5275603"/>
          </a:xfrm>
        </p:spPr>
        <p:txBody>
          <a:bodyPr anchor="ctr">
            <a:normAutofit/>
          </a:bodyPr>
          <a:lstStyle/>
          <a:p>
            <a:pPr marL="0" indent="0">
              <a:buNone/>
            </a:pPr>
            <a:r>
              <a:rPr lang="en-US" altLang="en-US" sz="3200" dirty="0"/>
              <a:t>The </a:t>
            </a:r>
            <a:r>
              <a:rPr lang="en-US" altLang="en-US" sz="3200" b="1" u="sng" dirty="0"/>
              <a:t>SECOND STEP</a:t>
            </a:r>
            <a:r>
              <a:rPr lang="en-US" altLang="en-US" sz="3200" b="1" dirty="0"/>
              <a:t> </a:t>
            </a:r>
            <a:r>
              <a:rPr lang="en-US" altLang="en-US" sz="3200" dirty="0"/>
              <a:t>in becoming HIPAA compliant is to create privacy policies and procedures. This will be an ongoing process.  Think of this more as a journey than destination.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55CE-7BF3-4337-8CBA-1B358F939820}"/>
              </a:ext>
            </a:extLst>
          </p:cNvPr>
          <p:cNvSpPr>
            <a:spLocks noGrp="1"/>
          </p:cNvSpPr>
          <p:nvPr>
            <p:ph type="title"/>
          </p:nvPr>
        </p:nvSpPr>
        <p:spPr>
          <a:xfrm>
            <a:off x="495300" y="838200"/>
            <a:ext cx="2814407" cy="5403370"/>
          </a:xfrm>
        </p:spPr>
        <p:txBody>
          <a:bodyPr>
            <a:normAutofit/>
          </a:bodyPr>
          <a:lstStyle/>
          <a:p>
            <a:r>
              <a:rPr lang="en-US" altLang="en-US" i="1" dirty="0">
                <a:solidFill>
                  <a:srgbClr val="0070C0"/>
                </a:solidFill>
              </a:rPr>
              <a:t>Policies and Procedures Overview</a:t>
            </a:r>
            <a:endParaRPr lang="en-US" dirty="0">
              <a:solidFill>
                <a:srgbClr val="0070C0"/>
              </a:solidFill>
            </a:endParaRPr>
          </a:p>
        </p:txBody>
      </p:sp>
      <p:graphicFrame>
        <p:nvGraphicFramePr>
          <p:cNvPr id="41991" name="Rectangle 2">
            <a:extLst>
              <a:ext uri="{FF2B5EF4-FFF2-40B4-BE49-F238E27FC236}">
                <a16:creationId xmlns:a16="http://schemas.microsoft.com/office/drawing/2014/main" id="{4C6772F6-0DFA-4384-BE42-5279B74065DC}"/>
              </a:ext>
            </a:extLst>
          </p:cNvPr>
          <p:cNvGraphicFramePr>
            <a:graphicFrameLocks noGrp="1"/>
          </p:cNvGraphicFramePr>
          <p:nvPr>
            <p:ph idx="1"/>
            <p:extLst>
              <p:ext uri="{D42A27DB-BD31-4B8C-83A1-F6EECF244321}">
                <p14:modId xmlns:p14="http://schemas.microsoft.com/office/powerpoint/2010/main" val="3288600359"/>
              </p:ext>
            </p:extLst>
          </p:nvPr>
        </p:nvGraphicFramePr>
        <p:xfrm>
          <a:off x="3641164" y="397668"/>
          <a:ext cx="6248400" cy="606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974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55CE-7BF3-4337-8CBA-1B358F939820}"/>
              </a:ext>
            </a:extLst>
          </p:cNvPr>
          <p:cNvSpPr>
            <a:spLocks noGrp="1"/>
          </p:cNvSpPr>
          <p:nvPr>
            <p:ph type="title"/>
          </p:nvPr>
        </p:nvSpPr>
        <p:spPr>
          <a:xfrm>
            <a:off x="495300" y="838200"/>
            <a:ext cx="2814407" cy="5403370"/>
          </a:xfrm>
        </p:spPr>
        <p:txBody>
          <a:bodyPr>
            <a:normAutofit/>
          </a:bodyPr>
          <a:lstStyle/>
          <a:p>
            <a:r>
              <a:rPr lang="en-US" altLang="en-US" i="1" dirty="0">
                <a:solidFill>
                  <a:srgbClr val="0070C0"/>
                </a:solidFill>
              </a:rPr>
              <a:t>Policies and Procedures Overview</a:t>
            </a:r>
            <a:endParaRPr lang="en-US" dirty="0">
              <a:solidFill>
                <a:srgbClr val="0070C0"/>
              </a:solidFill>
            </a:endParaRPr>
          </a:p>
        </p:txBody>
      </p:sp>
      <p:graphicFrame>
        <p:nvGraphicFramePr>
          <p:cNvPr id="41991" name="Rectangle 2">
            <a:extLst>
              <a:ext uri="{FF2B5EF4-FFF2-40B4-BE49-F238E27FC236}">
                <a16:creationId xmlns:a16="http://schemas.microsoft.com/office/drawing/2014/main" id="{4C6772F6-0DFA-4384-BE42-5279B74065DC}"/>
              </a:ext>
            </a:extLst>
          </p:cNvPr>
          <p:cNvGraphicFramePr>
            <a:graphicFrameLocks noGrp="1"/>
          </p:cNvGraphicFramePr>
          <p:nvPr>
            <p:ph idx="1"/>
            <p:extLst>
              <p:ext uri="{D42A27DB-BD31-4B8C-83A1-F6EECF244321}">
                <p14:modId xmlns:p14="http://schemas.microsoft.com/office/powerpoint/2010/main" val="1659177462"/>
              </p:ext>
            </p:extLst>
          </p:nvPr>
        </p:nvGraphicFramePr>
        <p:xfrm>
          <a:off x="3641164" y="397668"/>
          <a:ext cx="6248400" cy="606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588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2ED9029-64A6-4BAE-BA25-DC2A13D43E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7" y="0"/>
            <a:ext cx="10287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1E17A99-1553-4633-ADFB-5CCDCF801D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866" y="0"/>
            <a:ext cx="2713196"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AFABACF-DDBE-415C-8EE1-F7DD68C632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86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4035" name="Rectangle 2"/>
          <p:cNvSpPr>
            <a:spLocks noGrp="1" noChangeArrowheads="1"/>
          </p:cNvSpPr>
          <p:nvPr>
            <p:ph type="title"/>
          </p:nvPr>
        </p:nvSpPr>
        <p:spPr>
          <a:xfrm>
            <a:off x="1498645" y="1608667"/>
            <a:ext cx="2156955" cy="4491015"/>
          </a:xfrm>
        </p:spPr>
        <p:txBody>
          <a:bodyPr anchor="t">
            <a:normAutofit/>
          </a:bodyPr>
          <a:lstStyle/>
          <a:p>
            <a:pPr algn="ctr"/>
            <a:r>
              <a:rPr lang="en-US" altLang="en-US" sz="2900" dirty="0">
                <a:solidFill>
                  <a:srgbClr val="FFFFFF"/>
                </a:solidFill>
              </a:rPr>
              <a:t>Create a list of privacy concerns with policies &amp; procedures to resolve the concerns</a:t>
            </a:r>
          </a:p>
        </p:txBody>
      </p:sp>
      <p:sp>
        <p:nvSpPr>
          <p:cNvPr id="44036" name="Rectangle 3"/>
          <p:cNvSpPr>
            <a:spLocks noGrp="1" noChangeArrowheads="1"/>
          </p:cNvSpPr>
          <p:nvPr>
            <p:ph idx="1"/>
          </p:nvPr>
        </p:nvSpPr>
        <p:spPr>
          <a:xfrm>
            <a:off x="4198524" y="381000"/>
            <a:ext cx="5308235" cy="6248399"/>
          </a:xfrm>
        </p:spPr>
        <p:txBody>
          <a:bodyPr>
            <a:normAutofit/>
          </a:bodyPr>
          <a:lstStyle/>
          <a:p>
            <a:pPr>
              <a:spcAft>
                <a:spcPts val="1200"/>
              </a:spcAft>
            </a:pPr>
            <a:r>
              <a:rPr lang="en-US" altLang="en-US" sz="2400" dirty="0">
                <a:solidFill>
                  <a:srgbClr val="FFFF00"/>
                </a:solidFill>
              </a:rPr>
              <a:t>Walk through the office and identify places where PHI could be compromised …</a:t>
            </a:r>
          </a:p>
          <a:p>
            <a:pPr lvl="1">
              <a:spcAft>
                <a:spcPts val="1200"/>
              </a:spcAft>
            </a:pPr>
            <a:r>
              <a:rPr lang="en-US" altLang="en-US" sz="2400" dirty="0">
                <a:solidFill>
                  <a:srgbClr val="FFFFFF"/>
                </a:solidFill>
              </a:rPr>
              <a:t>Conversations at the front desk</a:t>
            </a:r>
          </a:p>
          <a:p>
            <a:pPr lvl="1">
              <a:spcAft>
                <a:spcPts val="1200"/>
              </a:spcAft>
            </a:pPr>
            <a:r>
              <a:rPr lang="en-US" altLang="en-US" sz="2400" dirty="0">
                <a:solidFill>
                  <a:srgbClr val="FFFFFF"/>
                </a:solidFill>
              </a:rPr>
              <a:t>Conversations in the administrative areas</a:t>
            </a:r>
          </a:p>
          <a:p>
            <a:pPr lvl="1">
              <a:spcAft>
                <a:spcPts val="1200"/>
              </a:spcAft>
            </a:pPr>
            <a:r>
              <a:rPr lang="en-US" altLang="en-US" sz="2400" dirty="0">
                <a:solidFill>
                  <a:srgbClr val="FFFFFF"/>
                </a:solidFill>
              </a:rPr>
              <a:t>Patient screens facing an open door</a:t>
            </a:r>
          </a:p>
          <a:p>
            <a:pPr lvl="1">
              <a:spcAft>
                <a:spcPts val="1200"/>
              </a:spcAft>
            </a:pPr>
            <a:r>
              <a:rPr lang="en-US" altLang="en-US" sz="2400" dirty="0">
                <a:solidFill>
                  <a:srgbClr val="FFFFFF"/>
                </a:solidFill>
              </a:rPr>
              <a:t>File room access</a:t>
            </a:r>
          </a:p>
          <a:p>
            <a:pPr lvl="1">
              <a:spcAft>
                <a:spcPts val="1200"/>
              </a:spcAft>
            </a:pPr>
            <a:r>
              <a:rPr lang="en-US" altLang="en-US" sz="2400" dirty="0">
                <a:solidFill>
                  <a:srgbClr val="FFFFFF"/>
                </a:solidFill>
              </a:rPr>
              <a:t>Computers left open in reach of patients</a:t>
            </a:r>
          </a:p>
          <a:p>
            <a:pPr lvl="1">
              <a:spcAft>
                <a:spcPts val="1200"/>
              </a:spcAft>
            </a:pPr>
            <a:r>
              <a:rPr lang="en-US" altLang="en-US" sz="2400" dirty="0">
                <a:solidFill>
                  <a:srgbClr val="FFFFFF"/>
                </a:solidFill>
              </a:rPr>
              <a:t>Telephone calls</a:t>
            </a:r>
          </a:p>
          <a:p>
            <a:pPr lvl="1">
              <a:spcAft>
                <a:spcPts val="1200"/>
              </a:spcAft>
            </a:pPr>
            <a:r>
              <a:rPr lang="en-US" altLang="en-US" sz="2400" dirty="0">
                <a:solidFill>
                  <a:srgbClr val="FFFFFF"/>
                </a:solidFill>
              </a:rPr>
              <a:t>Update this list as needed</a:t>
            </a:r>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normAutofit fontScale="90000"/>
          </a:bodyPr>
          <a:lstStyle/>
          <a:p>
            <a:r>
              <a:rPr lang="en-US" altLang="en-US" sz="3600" b="1" dirty="0"/>
              <a:t>Identify every staff member class and the level of access to patient information they are permitted</a:t>
            </a:r>
          </a:p>
        </p:txBody>
      </p:sp>
      <p:graphicFrame>
        <p:nvGraphicFramePr>
          <p:cNvPr id="2" name="Table 1">
            <a:extLst>
              <a:ext uri="{FF2B5EF4-FFF2-40B4-BE49-F238E27FC236}">
                <a16:creationId xmlns:a16="http://schemas.microsoft.com/office/drawing/2014/main" id="{FDEAB85E-D5ED-4304-9C99-0CFC27DCD6E6}"/>
              </a:ext>
            </a:extLst>
          </p:cNvPr>
          <p:cNvGraphicFramePr>
            <a:graphicFrameLocks noGrp="1"/>
          </p:cNvGraphicFramePr>
          <p:nvPr>
            <p:extLst>
              <p:ext uri="{D42A27DB-BD31-4B8C-83A1-F6EECF244321}">
                <p14:modId xmlns:p14="http://schemas.microsoft.com/office/powerpoint/2010/main" val="243867885"/>
              </p:ext>
            </p:extLst>
          </p:nvPr>
        </p:nvGraphicFramePr>
        <p:xfrm>
          <a:off x="673894" y="1828800"/>
          <a:ext cx="8905875" cy="4555016"/>
        </p:xfrm>
        <a:graphic>
          <a:graphicData uri="http://schemas.openxmlformats.org/drawingml/2006/table">
            <a:tbl>
              <a:tblPr firstRow="1" bandRow="1">
                <a:tableStyleId>{5C22544A-7EE6-4342-B048-85BDC9FD1C3A}</a:tableStyleId>
              </a:tblPr>
              <a:tblGrid>
                <a:gridCol w="2968625">
                  <a:extLst>
                    <a:ext uri="{9D8B030D-6E8A-4147-A177-3AD203B41FA5}">
                      <a16:colId xmlns:a16="http://schemas.microsoft.com/office/drawing/2014/main" val="4020454041"/>
                    </a:ext>
                  </a:extLst>
                </a:gridCol>
                <a:gridCol w="2968625">
                  <a:extLst>
                    <a:ext uri="{9D8B030D-6E8A-4147-A177-3AD203B41FA5}">
                      <a16:colId xmlns:a16="http://schemas.microsoft.com/office/drawing/2014/main" val="355631668"/>
                    </a:ext>
                  </a:extLst>
                </a:gridCol>
                <a:gridCol w="2968625">
                  <a:extLst>
                    <a:ext uri="{9D8B030D-6E8A-4147-A177-3AD203B41FA5}">
                      <a16:colId xmlns:a16="http://schemas.microsoft.com/office/drawing/2014/main" val="2238551751"/>
                    </a:ext>
                  </a:extLst>
                </a:gridCol>
              </a:tblGrid>
              <a:tr h="569377">
                <a:tc>
                  <a:txBody>
                    <a:bodyPr/>
                    <a:lstStyle/>
                    <a:p>
                      <a:endParaRPr lang="en-US" dirty="0"/>
                    </a:p>
                  </a:txBody>
                  <a:tcPr/>
                </a:tc>
                <a:tc>
                  <a:txBody>
                    <a:bodyPr/>
                    <a:lstStyle/>
                    <a:p>
                      <a:pPr algn="ctr"/>
                      <a:r>
                        <a:rPr lang="en-US" altLang="en-US" sz="2400" b="1" dirty="0"/>
                        <a:t>Types of information</a:t>
                      </a:r>
                      <a:endParaRPr lang="en-US" sz="2400" dirty="0"/>
                    </a:p>
                  </a:txBody>
                  <a:tcPr/>
                </a:tc>
                <a:tc>
                  <a:txBody>
                    <a:bodyPr/>
                    <a:lstStyle/>
                    <a:p>
                      <a:pPr algn="ctr"/>
                      <a:r>
                        <a:rPr lang="en-US" altLang="en-US" sz="2400" b="1" dirty="0"/>
                        <a:t>Access level</a:t>
                      </a:r>
                      <a:endParaRPr lang="en-US" sz="2400" dirty="0"/>
                    </a:p>
                  </a:txBody>
                  <a:tcPr/>
                </a:tc>
                <a:extLst>
                  <a:ext uri="{0D108BD9-81ED-4DB2-BD59-A6C34878D82A}">
                    <a16:rowId xmlns:a16="http://schemas.microsoft.com/office/drawing/2014/main" val="1768674131"/>
                  </a:ext>
                </a:extLst>
              </a:tr>
              <a:tr h="569377">
                <a:tc>
                  <a:txBody>
                    <a:bodyPr/>
                    <a:lstStyle/>
                    <a:p>
                      <a:r>
                        <a:rPr lang="en-US" altLang="en-US" sz="2400" dirty="0"/>
                        <a:t>Doctors</a:t>
                      </a:r>
                      <a:endParaRPr lang="en-US" sz="24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60114944"/>
                  </a:ext>
                </a:extLst>
              </a:tr>
              <a:tr h="569377">
                <a:tc>
                  <a:txBody>
                    <a:bodyPr/>
                    <a:lstStyle/>
                    <a:p>
                      <a:r>
                        <a:rPr lang="en-US" altLang="en-US" sz="2400" dirty="0"/>
                        <a:t>Opticians</a:t>
                      </a:r>
                      <a:endParaRPr lang="en-US" sz="24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89720338"/>
                  </a:ext>
                </a:extLst>
              </a:tr>
              <a:tr h="569377">
                <a:tc>
                  <a:txBody>
                    <a:bodyPr/>
                    <a:lstStyle/>
                    <a:p>
                      <a:r>
                        <a:rPr lang="en-US" altLang="en-US" sz="2400" dirty="0"/>
                        <a:t>Patient relations</a:t>
                      </a:r>
                      <a:endParaRPr lang="en-US" sz="24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80451444"/>
                  </a:ext>
                </a:extLst>
              </a:tr>
              <a:tr h="569377">
                <a:tc>
                  <a:txBody>
                    <a:bodyPr/>
                    <a:lstStyle/>
                    <a:p>
                      <a:r>
                        <a:rPr lang="en-US" altLang="en-US" sz="2400" dirty="0"/>
                        <a:t>Financial relations</a:t>
                      </a:r>
                      <a:endParaRPr lang="en-US" sz="24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50836509"/>
                  </a:ext>
                </a:extLst>
              </a:tr>
              <a:tr h="569377">
                <a:tc>
                  <a:txBody>
                    <a:bodyPr/>
                    <a:lstStyle/>
                    <a:p>
                      <a:r>
                        <a:rPr lang="en-US" altLang="en-US" sz="2400" dirty="0"/>
                        <a:t>Information tech</a:t>
                      </a:r>
                      <a:endParaRPr lang="en-US" sz="24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76193943"/>
                  </a:ext>
                </a:extLst>
              </a:tr>
              <a:tr h="569377">
                <a:tc>
                  <a:txBody>
                    <a:bodyPr/>
                    <a:lstStyle/>
                    <a:p>
                      <a:r>
                        <a:rPr lang="en-US" altLang="en-US" sz="2400" dirty="0"/>
                        <a:t>Administrative</a:t>
                      </a:r>
                      <a:endParaRPr lang="en-US" sz="24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54183151"/>
                  </a:ext>
                </a:extLst>
              </a:tr>
              <a:tr h="569377">
                <a:tc>
                  <a:txBody>
                    <a:bodyPr/>
                    <a:lstStyle/>
                    <a:p>
                      <a:r>
                        <a:rPr lang="en-US" altLang="en-US" sz="2400" dirty="0"/>
                        <a:t>Quality control </a:t>
                      </a:r>
                      <a:endParaRPr lang="en-US" sz="2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1852519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 name="Graphic 71">
            <a:extLst>
              <a:ext uri="{FF2B5EF4-FFF2-40B4-BE49-F238E27FC236}">
                <a16:creationId xmlns:a16="http://schemas.microsoft.com/office/drawing/2014/main" id="{F973AC3D-E8E8-4959-B5E9-AB65DDBEC5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500" y="1447800"/>
            <a:ext cx="4114800" cy="4114800"/>
          </a:xfrm>
          <a:prstGeom prst="rect">
            <a:avLst/>
          </a:prstGeom>
        </p:spPr>
      </p:pic>
      <p:sp>
        <p:nvSpPr>
          <p:cNvPr id="46084" name="Rectangle 2"/>
          <p:cNvSpPr>
            <a:spLocks noGrp="1" noChangeArrowheads="1"/>
          </p:cNvSpPr>
          <p:nvPr>
            <p:ph idx="1"/>
          </p:nvPr>
        </p:nvSpPr>
        <p:spPr>
          <a:xfrm>
            <a:off x="2781300" y="381000"/>
            <a:ext cx="7162800" cy="5795963"/>
          </a:xfrm>
        </p:spPr>
        <p:txBody>
          <a:bodyPr anchor="ctr">
            <a:normAutofit/>
          </a:bodyPr>
          <a:lstStyle/>
          <a:p>
            <a:pPr marL="0" indent="0">
              <a:buNone/>
            </a:pPr>
            <a:r>
              <a:rPr lang="en-US" altLang="en-US" dirty="0"/>
              <a:t>If a staff member is doing a job that does not require access to protected health information, then we must restrict their access to just the information needed to do the job.  A quote from the OCR document (dated 12-3-02) helps clarify this issue: </a:t>
            </a:r>
          </a:p>
          <a:p>
            <a:pPr marL="0" indent="0">
              <a:buNone/>
            </a:pPr>
            <a:endParaRPr lang="en-US" altLang="en-US" dirty="0"/>
          </a:p>
          <a:p>
            <a:pPr marL="0" indent="0">
              <a:buNone/>
            </a:pPr>
            <a:r>
              <a:rPr lang="en-US" altLang="en-US" sz="2800" dirty="0">
                <a:solidFill>
                  <a:srgbClr val="0070C0"/>
                </a:solidFill>
              </a:rPr>
              <a:t>"</a:t>
            </a:r>
            <a:r>
              <a:rPr lang="en-US" altLang="en-US" sz="2800" b="1" dirty="0">
                <a:solidFill>
                  <a:srgbClr val="0070C0"/>
                </a:solidFill>
              </a:rPr>
              <a:t>For example, it may not be reasonable for a small, solo practitioner who has largely a paper-based records system to limit access of employees with certain functions to only limited fields in a patient record, while other employees have access to the complete record.  In this case, appropriate training of employees may be sufficient</a:t>
            </a:r>
            <a:r>
              <a:rPr lang="en-US" altLang="en-US" sz="2800" dirty="0">
                <a:solidFill>
                  <a:srgbClr val="0070C0"/>
                </a:solidFill>
              </a:rPr>
              <a:t>."</a:t>
            </a:r>
            <a:br>
              <a:rPr lang="en-US" altLang="en-US" dirty="0"/>
            </a:b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71319" y="320040"/>
            <a:ext cx="9744361"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2706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7107" name="Rectangle 2"/>
          <p:cNvSpPr>
            <a:spLocks noGrp="1" noChangeArrowheads="1"/>
          </p:cNvSpPr>
          <p:nvPr>
            <p:ph type="title"/>
          </p:nvPr>
        </p:nvSpPr>
        <p:spPr>
          <a:xfrm>
            <a:off x="707231" y="963877"/>
            <a:ext cx="2948368" cy="4930246"/>
          </a:xfrm>
        </p:spPr>
        <p:txBody>
          <a:bodyPr>
            <a:normAutofit/>
          </a:bodyPr>
          <a:lstStyle/>
          <a:p>
            <a:pPr algn="ctr"/>
            <a:r>
              <a:rPr lang="en-US" altLang="en-US" sz="3700" dirty="0">
                <a:solidFill>
                  <a:schemeClr val="accent1"/>
                </a:solidFill>
              </a:rPr>
              <a:t>Create policies and procedures for the patient to gain access to their relevant health information</a:t>
            </a:r>
            <a:endParaRPr lang="en-US" altLang="en-US" sz="3700" b="1" dirty="0">
              <a:solidFill>
                <a:schemeClr val="accent1"/>
              </a:solidFill>
            </a:endParaRPr>
          </a:p>
        </p:txBody>
      </p:sp>
      <p:sp>
        <p:nvSpPr>
          <p:cNvPr id="47108" name="Rectangle 3"/>
          <p:cNvSpPr>
            <a:spLocks noGrp="1" noChangeArrowheads="1"/>
          </p:cNvSpPr>
          <p:nvPr>
            <p:ph idx="1"/>
          </p:nvPr>
        </p:nvSpPr>
        <p:spPr>
          <a:xfrm>
            <a:off x="4198526" y="381000"/>
            <a:ext cx="5381242" cy="6156960"/>
          </a:xfrm>
        </p:spPr>
        <p:txBody>
          <a:bodyPr anchor="ctr">
            <a:normAutofit/>
          </a:bodyPr>
          <a:lstStyle/>
          <a:p>
            <a:pPr marL="0" indent="0">
              <a:spcBef>
                <a:spcPts val="0"/>
              </a:spcBef>
              <a:spcAft>
                <a:spcPts val="1200"/>
              </a:spcAft>
              <a:buNone/>
            </a:pPr>
            <a:r>
              <a:rPr lang="en-US" altLang="en-US" sz="2400" dirty="0"/>
              <a:t>When a patient makes a request to view their own health information the following steps must occur.</a:t>
            </a:r>
          </a:p>
          <a:p>
            <a:pPr marL="514350" indent="-514350">
              <a:spcBef>
                <a:spcPts val="0"/>
              </a:spcBef>
              <a:spcAft>
                <a:spcPts val="1200"/>
              </a:spcAft>
              <a:buFont typeface="+mj-lt"/>
              <a:buAutoNum type="arabicParenR"/>
            </a:pPr>
            <a:r>
              <a:rPr lang="en-US" altLang="en-US" sz="2000" dirty="0"/>
              <a:t>Start a new Request for PHI Form</a:t>
            </a:r>
          </a:p>
          <a:p>
            <a:pPr marL="514350" indent="-514350">
              <a:spcBef>
                <a:spcPts val="0"/>
              </a:spcBef>
              <a:spcAft>
                <a:spcPts val="1200"/>
              </a:spcAft>
              <a:buFont typeface="+mj-lt"/>
              <a:buAutoNum type="arabicParenR"/>
            </a:pPr>
            <a:r>
              <a:rPr lang="en-US" altLang="en-US" sz="2000" dirty="0"/>
              <a:t>Give all requests to the Privacy Officer</a:t>
            </a:r>
          </a:p>
          <a:p>
            <a:pPr marL="514350" indent="-514350">
              <a:spcBef>
                <a:spcPts val="0"/>
              </a:spcBef>
              <a:spcAft>
                <a:spcPts val="1200"/>
              </a:spcAft>
              <a:buFont typeface="+mj-lt"/>
              <a:buAutoNum type="arabicParenR"/>
            </a:pPr>
            <a:r>
              <a:rPr lang="en-US" altLang="en-US" sz="2000" dirty="0"/>
              <a:t>A time is scheduled within 30 days of the request that is convenient for the patient and the Public Information Officer</a:t>
            </a:r>
          </a:p>
          <a:p>
            <a:pPr marL="514350" indent="-514350">
              <a:spcBef>
                <a:spcPts val="0"/>
              </a:spcBef>
              <a:spcAft>
                <a:spcPts val="1200"/>
              </a:spcAft>
              <a:buFont typeface="+mj-lt"/>
              <a:buAutoNum type="arabicParenR"/>
            </a:pPr>
            <a:r>
              <a:rPr lang="en-US" altLang="en-US" sz="2000" dirty="0"/>
              <a:t>The patient’s record is pulled from central files and the patient’s electronic record is printed</a:t>
            </a:r>
          </a:p>
          <a:p>
            <a:pPr marL="514350" indent="-514350">
              <a:spcBef>
                <a:spcPts val="0"/>
              </a:spcBef>
              <a:spcAft>
                <a:spcPts val="1200"/>
              </a:spcAft>
              <a:buFont typeface="+mj-lt"/>
              <a:buAutoNum type="arabicParenR"/>
            </a:pPr>
            <a:r>
              <a:rPr lang="en-US" altLang="en-US" sz="2000" dirty="0"/>
              <a:t>The Disclosure log is reviewed and any disclosures for the patient’s PHI are printed</a:t>
            </a:r>
          </a:p>
          <a:p>
            <a:pPr marL="514350" indent="-514350">
              <a:spcBef>
                <a:spcPts val="0"/>
              </a:spcBef>
              <a:spcAft>
                <a:spcPts val="1200"/>
              </a:spcAft>
              <a:buFont typeface="+mj-lt"/>
              <a:buAutoNum type="arabicParenR"/>
            </a:pPr>
            <a:r>
              <a:rPr lang="en-US" altLang="en-US" sz="2000" dirty="0"/>
              <a:t>Lab invoices are removed from the patient record</a:t>
            </a:r>
          </a:p>
          <a:p>
            <a:pPr marL="514350" indent="-514350">
              <a:spcBef>
                <a:spcPts val="0"/>
              </a:spcBef>
              <a:spcAft>
                <a:spcPts val="1200"/>
              </a:spcAft>
              <a:buFont typeface="+mj-lt"/>
              <a:buAutoNum type="arabicParenR" startAt="7"/>
            </a:pPr>
            <a:r>
              <a:rPr lang="en-US" altLang="en-US" sz="2000" dirty="0"/>
              <a:t>The patient is permitted to view the record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727315"/>
            <a:ext cx="2814407" cy="5403370"/>
          </a:xfrm>
        </p:spPr>
        <p:txBody>
          <a:bodyPr>
            <a:normAutofit/>
          </a:bodyPr>
          <a:lstStyle/>
          <a:p>
            <a:pPr algn="ctr"/>
            <a:r>
              <a:rPr lang="en-US" dirty="0">
                <a:solidFill>
                  <a:schemeClr val="tx1"/>
                </a:solidFill>
              </a:rPr>
              <a:t>When can a patient NOT </a:t>
            </a:r>
            <a:r>
              <a:rPr lang="en-US" altLang="en-US" dirty="0">
                <a:solidFill>
                  <a:schemeClr val="tx1"/>
                </a:solidFill>
              </a:rPr>
              <a:t>inspect or copy their information</a:t>
            </a:r>
            <a:endParaRPr lang="en-US" dirty="0">
              <a:solidFill>
                <a:schemeClr val="tx1"/>
              </a:solidFill>
            </a:endParaRPr>
          </a:p>
        </p:txBody>
      </p:sp>
      <p:graphicFrame>
        <p:nvGraphicFramePr>
          <p:cNvPr id="16" name="Content Placeholder 2">
            <a:extLst>
              <a:ext uri="{FF2B5EF4-FFF2-40B4-BE49-F238E27FC236}">
                <a16:creationId xmlns:a16="http://schemas.microsoft.com/office/drawing/2014/main" id="{EC01FADD-B138-48B9-BF6E-31433DC96CA1}"/>
              </a:ext>
            </a:extLst>
          </p:cNvPr>
          <p:cNvGraphicFramePr>
            <a:graphicFrameLocks noGrp="1"/>
          </p:cNvGraphicFramePr>
          <p:nvPr>
            <p:ph idx="1"/>
            <p:extLst>
              <p:ext uri="{D42A27DB-BD31-4B8C-83A1-F6EECF244321}">
                <p14:modId xmlns:p14="http://schemas.microsoft.com/office/powerpoint/2010/main" val="2557419643"/>
              </p:ext>
            </p:extLst>
          </p:nvPr>
        </p:nvGraphicFramePr>
        <p:xfrm>
          <a:off x="2476500" y="552764"/>
          <a:ext cx="8208285"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3115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7039"/>
            <a:ext cx="8872538" cy="1325563"/>
          </a:xfrm>
        </p:spPr>
        <p:txBody>
          <a:bodyPr/>
          <a:lstStyle/>
          <a:p>
            <a:r>
              <a:rPr lang="en-US" dirty="0"/>
              <a:t>What if you say “NO” to releasing PHI</a:t>
            </a:r>
          </a:p>
        </p:txBody>
      </p:sp>
      <p:graphicFrame>
        <p:nvGraphicFramePr>
          <p:cNvPr id="3" name="Diagram 2">
            <a:extLst>
              <a:ext uri="{FF2B5EF4-FFF2-40B4-BE49-F238E27FC236}">
                <a16:creationId xmlns:a16="http://schemas.microsoft.com/office/drawing/2014/main" id="{F5F89D69-F270-4943-912B-464706A11860}"/>
              </a:ext>
            </a:extLst>
          </p:cNvPr>
          <p:cNvGraphicFramePr/>
          <p:nvPr>
            <p:extLst>
              <p:ext uri="{D42A27DB-BD31-4B8C-83A1-F6EECF244321}">
                <p14:modId xmlns:p14="http://schemas.microsoft.com/office/powerpoint/2010/main" val="3839313157"/>
              </p:ext>
            </p:extLst>
          </p:nvPr>
        </p:nvGraphicFramePr>
        <p:xfrm>
          <a:off x="1714500" y="1447800"/>
          <a:ext cx="6858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0646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50182" name="Rectangle 72">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4582" y="-2"/>
            <a:ext cx="5802418"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9" name="Rectangle 2"/>
          <p:cNvSpPr>
            <a:spLocks noGrp="1" noChangeArrowheads="1"/>
          </p:cNvSpPr>
          <p:nvPr>
            <p:ph type="title"/>
          </p:nvPr>
        </p:nvSpPr>
        <p:spPr>
          <a:xfrm>
            <a:off x="700127" y="2745736"/>
            <a:ext cx="3120865" cy="1366528"/>
          </a:xfrm>
          <a:solidFill>
            <a:schemeClr val="bg1">
              <a:alpha val="50000"/>
            </a:schemeClr>
          </a:solidFill>
          <a:ln w="25400" cap="sq">
            <a:solidFill>
              <a:schemeClr val="tx1"/>
            </a:solidFill>
            <a:miter lim="800000"/>
          </a:ln>
        </p:spPr>
        <p:txBody>
          <a:bodyPr>
            <a:normAutofit/>
          </a:bodyPr>
          <a:lstStyle/>
          <a:p>
            <a:pPr algn="ctr"/>
            <a:r>
              <a:rPr lang="en-US" altLang="en-US" sz="2900">
                <a:solidFill>
                  <a:schemeClr val="tx1"/>
                </a:solidFill>
              </a:rPr>
              <a:t>Partial Denial</a:t>
            </a:r>
          </a:p>
        </p:txBody>
      </p:sp>
      <p:sp>
        <p:nvSpPr>
          <p:cNvPr id="50180" name="Rectangle 3"/>
          <p:cNvSpPr>
            <a:spLocks noGrp="1" noChangeArrowheads="1"/>
          </p:cNvSpPr>
          <p:nvPr>
            <p:ph idx="1"/>
          </p:nvPr>
        </p:nvSpPr>
        <p:spPr>
          <a:xfrm>
            <a:off x="5103997" y="802638"/>
            <a:ext cx="4563587" cy="5252722"/>
          </a:xfrm>
        </p:spPr>
        <p:txBody>
          <a:bodyPr anchor="ctr">
            <a:normAutofit/>
          </a:bodyPr>
          <a:lstStyle/>
          <a:p>
            <a:pPr marL="0" indent="0">
              <a:buNone/>
            </a:pPr>
            <a:r>
              <a:rPr lang="en-US" altLang="en-US" sz="3200" dirty="0">
                <a:solidFill>
                  <a:schemeClr val="bg1"/>
                </a:solidFill>
              </a:rPr>
              <a:t>If some of the PHI falls into one of the reasons for denial and some does not, we must allow the patient or personal representative access to the PHI that does not fall into the reason for denial.</a:t>
            </a:r>
            <a:br>
              <a:rPr lang="en-US" altLang="en-US" sz="3200" dirty="0">
                <a:solidFill>
                  <a:schemeClr val="bg1"/>
                </a:solidFill>
              </a:rPr>
            </a:br>
            <a:br>
              <a:rPr lang="en-US" altLang="en-US" sz="2200" dirty="0">
                <a:solidFill>
                  <a:schemeClr val="bg1"/>
                </a:solidFill>
              </a:rPr>
            </a:br>
            <a:br>
              <a:rPr lang="en-US" altLang="en-US" sz="2200" b="1" dirty="0">
                <a:solidFill>
                  <a:schemeClr val="bg1"/>
                </a:solidFill>
              </a:rPr>
            </a:br>
            <a:endParaRPr lang="en-US" altLang="en-US" sz="22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714500" y="1295400"/>
            <a:ext cx="6515100" cy="4953000"/>
          </a:xfrm>
        </p:spPr>
        <p:txBody>
          <a:bodyPr>
            <a:normAutofit lnSpcReduction="10000"/>
          </a:bodyPr>
          <a:lstStyle/>
          <a:p>
            <a:pPr eaLnBrk="1"/>
            <a:r>
              <a:rPr lang="en-US" b="1" dirty="0"/>
              <a:t>Mark R. Wright, OD, FCOVD </a:t>
            </a:r>
            <a:r>
              <a:rPr lang="en-US" dirty="0"/>
              <a:t>has been a paid speaker for the following companies:</a:t>
            </a:r>
          </a:p>
          <a:p>
            <a:pPr lvl="1">
              <a:spcBef>
                <a:spcPts val="450"/>
              </a:spcBef>
            </a:pPr>
            <a:r>
              <a:rPr lang="en-US" b="1" i="1" dirty="0"/>
              <a:t>Alcon</a:t>
            </a:r>
          </a:p>
          <a:p>
            <a:pPr lvl="1">
              <a:spcBef>
                <a:spcPts val="450"/>
              </a:spcBef>
            </a:pPr>
            <a:r>
              <a:rPr lang="en-US" b="1" i="1" dirty="0"/>
              <a:t>B&amp;L</a:t>
            </a:r>
          </a:p>
          <a:p>
            <a:pPr lvl="1">
              <a:spcBef>
                <a:spcPts val="450"/>
              </a:spcBef>
            </a:pPr>
            <a:r>
              <a:rPr lang="en-US" b="1" i="1" dirty="0"/>
              <a:t>ESSILOR</a:t>
            </a:r>
          </a:p>
          <a:p>
            <a:pPr lvl="1">
              <a:spcBef>
                <a:spcPts val="450"/>
              </a:spcBef>
            </a:pPr>
            <a:r>
              <a:rPr lang="en-US" b="1" i="1" dirty="0"/>
              <a:t>Jobson</a:t>
            </a:r>
          </a:p>
          <a:p>
            <a:pPr lvl="1">
              <a:spcBef>
                <a:spcPts val="450"/>
              </a:spcBef>
            </a:pPr>
            <a:r>
              <a:rPr lang="en-US" b="1" i="1" dirty="0" err="1"/>
              <a:t>Vistakon</a:t>
            </a:r>
            <a:endParaRPr lang="en-US" b="1" i="1" dirty="0"/>
          </a:p>
          <a:p>
            <a:pPr lvl="1">
              <a:spcBef>
                <a:spcPts val="450"/>
              </a:spcBef>
              <a:spcAft>
                <a:spcPts val="900"/>
              </a:spcAft>
            </a:pPr>
            <a:r>
              <a:rPr lang="en-US" b="1" i="1" dirty="0"/>
              <a:t>VSP</a:t>
            </a:r>
          </a:p>
          <a:p>
            <a:pPr eaLnBrk="1"/>
            <a:r>
              <a:rPr lang="en-US" dirty="0"/>
              <a:t>He is an officer of:</a:t>
            </a:r>
          </a:p>
          <a:p>
            <a:pPr lvl="1"/>
            <a:r>
              <a:rPr lang="en-US" b="1" i="1" dirty="0"/>
              <a:t>Pathways to Success</a:t>
            </a:r>
          </a:p>
          <a:p>
            <a:pPr lvl="1"/>
            <a:r>
              <a:rPr lang="en-US" b="1" i="1" dirty="0"/>
              <a:t>Practice Management Center</a:t>
            </a:r>
          </a:p>
          <a:p>
            <a:pPr lvl="1">
              <a:spcBef>
                <a:spcPts val="450"/>
              </a:spcBef>
              <a:spcAft>
                <a:spcPts val="900"/>
              </a:spcAft>
            </a:pPr>
            <a:r>
              <a:rPr lang="en-US" b="1" i="1" dirty="0"/>
              <a:t>Progressive Publishing Company</a:t>
            </a:r>
            <a:endParaRPr lang="en-US" dirty="0"/>
          </a:p>
          <a:p>
            <a:r>
              <a:rPr lang="en-US" dirty="0"/>
              <a:t>He is the professional editor of:</a:t>
            </a:r>
          </a:p>
          <a:p>
            <a:pPr lvl="1"/>
            <a:r>
              <a:rPr lang="en-US" b="1" i="1" dirty="0"/>
              <a:t>Review of Optometric Business</a:t>
            </a:r>
          </a:p>
        </p:txBody>
      </p:sp>
      <p:sp>
        <p:nvSpPr>
          <p:cNvPr id="3074" name="Title 1"/>
          <p:cNvSpPr>
            <a:spLocks noGrp="1"/>
          </p:cNvSpPr>
          <p:nvPr>
            <p:ph type="title"/>
          </p:nvPr>
        </p:nvSpPr>
        <p:spPr>
          <a:xfrm>
            <a:off x="571500" y="31500"/>
            <a:ext cx="9144000" cy="1314450"/>
          </a:xfrm>
        </p:spPr>
        <p:txBody>
          <a:bodyPr>
            <a:normAutofit/>
          </a:bodyPr>
          <a:lstStyle/>
          <a:p>
            <a:pPr eaLnBrk="1" hangingPunct="1"/>
            <a:r>
              <a:rPr lang="en-US" sz="3200" dirty="0"/>
              <a:t>SPEAKER FINANCIAL DISCLOSURE STATEMENT</a:t>
            </a:r>
          </a:p>
        </p:txBody>
      </p:sp>
      <p:sp>
        <p:nvSpPr>
          <p:cNvPr id="2" name="TextBox 1"/>
          <p:cNvSpPr txBox="1"/>
          <p:nvPr/>
        </p:nvSpPr>
        <p:spPr>
          <a:xfrm>
            <a:off x="4152900" y="1832908"/>
            <a:ext cx="3886200" cy="2246769"/>
          </a:xfrm>
          <a:prstGeom prst="rect">
            <a:avLst/>
          </a:prstGeom>
          <a:noFill/>
        </p:spPr>
        <p:txBody>
          <a:bodyPr wrap="square" rtlCol="0">
            <a:spAutoFit/>
          </a:bodyPr>
          <a:lstStyle/>
          <a:p>
            <a:pPr marL="257175" indent="-257175">
              <a:buFont typeface="Arial" panose="020B0604020202020204" pitchFamily="34" charset="0"/>
              <a:buChar char="•"/>
            </a:pPr>
            <a:r>
              <a:rPr lang="en-US" sz="2000" b="1" i="1" dirty="0">
                <a:latin typeface="+mn-lt"/>
              </a:rPr>
              <a:t>Diversified </a:t>
            </a:r>
            <a:r>
              <a:rPr lang="en-US" sz="2000" b="1" i="1" dirty="0" err="1">
                <a:latin typeface="+mn-lt"/>
              </a:rPr>
              <a:t>Ophthalmics</a:t>
            </a:r>
            <a:endParaRPr lang="en-US" sz="2000" b="1" i="1" dirty="0">
              <a:latin typeface="+mn-lt"/>
            </a:endParaRPr>
          </a:p>
          <a:p>
            <a:pPr marL="257175" indent="-257175">
              <a:buFont typeface="Arial" panose="020B0604020202020204" pitchFamily="34" charset="0"/>
              <a:buChar char="•"/>
            </a:pPr>
            <a:r>
              <a:rPr lang="en-US" sz="2000" b="1" i="1" dirty="0">
                <a:latin typeface="+mn-lt"/>
              </a:rPr>
              <a:t>Eye Recommend</a:t>
            </a:r>
          </a:p>
          <a:p>
            <a:pPr marL="257175" indent="-257175">
              <a:buFont typeface="Arial" panose="020B0604020202020204" pitchFamily="34" charset="0"/>
              <a:buChar char="•"/>
            </a:pPr>
            <a:r>
              <a:rPr lang="en-US" sz="2000" b="1" i="1" dirty="0">
                <a:latin typeface="+mn-lt"/>
              </a:rPr>
              <a:t>IDOC</a:t>
            </a:r>
          </a:p>
          <a:p>
            <a:pPr marL="257175" indent="-257175">
              <a:buFont typeface="Arial" panose="020B0604020202020204" pitchFamily="34" charset="0"/>
              <a:buChar char="•"/>
            </a:pPr>
            <a:r>
              <a:rPr lang="en-US" sz="2000" b="1" i="1" dirty="0">
                <a:latin typeface="+mn-lt"/>
              </a:rPr>
              <a:t>IVA</a:t>
            </a:r>
          </a:p>
          <a:p>
            <a:pPr marL="257175" indent="-257175">
              <a:buFont typeface="Arial" panose="020B0604020202020204" pitchFamily="34" charset="0"/>
              <a:buChar char="•"/>
            </a:pPr>
            <a:r>
              <a:rPr lang="en-US" sz="2000" b="1" i="1" dirty="0">
                <a:latin typeface="+mn-lt"/>
              </a:rPr>
              <a:t>ODX</a:t>
            </a:r>
          </a:p>
          <a:p>
            <a:pPr marL="257175" indent="-257175">
              <a:buFont typeface="Arial" panose="020B0604020202020204" pitchFamily="34" charset="0"/>
              <a:buChar char="•"/>
            </a:pPr>
            <a:r>
              <a:rPr lang="en-US" sz="2000" b="1" i="1" dirty="0">
                <a:latin typeface="+mn-lt"/>
              </a:rPr>
              <a:t>PERC</a:t>
            </a:r>
          </a:p>
          <a:p>
            <a:pPr marL="257175" indent="-257175">
              <a:buFont typeface="Arial" panose="020B0604020202020204" pitchFamily="34" charset="0"/>
              <a:buChar char="•"/>
            </a:pPr>
            <a:r>
              <a:rPr lang="en-US" sz="2000" b="1" i="1" dirty="0">
                <a:latin typeface="+mn-lt"/>
              </a:rPr>
              <a:t>Vision Source</a:t>
            </a:r>
          </a:p>
        </p:txBody>
      </p:sp>
    </p:spTree>
    <p:extLst>
      <p:ext uri="{BB962C8B-B14F-4D97-AF65-F5344CB8AC3E}">
        <p14:creationId xmlns:p14="http://schemas.microsoft.com/office/powerpoint/2010/main" val="1779609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71319" y="320040"/>
            <a:ext cx="9744361"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208" name="Straight Connector 74">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2706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203" name="Rectangle 2"/>
          <p:cNvSpPr>
            <a:spLocks noGrp="1" noChangeArrowheads="1"/>
          </p:cNvSpPr>
          <p:nvPr>
            <p:ph type="title"/>
          </p:nvPr>
        </p:nvSpPr>
        <p:spPr>
          <a:xfrm>
            <a:off x="707231" y="963877"/>
            <a:ext cx="2948368" cy="4930246"/>
          </a:xfrm>
        </p:spPr>
        <p:txBody>
          <a:bodyPr>
            <a:normAutofit/>
          </a:bodyPr>
          <a:lstStyle/>
          <a:p>
            <a:pPr algn="ctr"/>
            <a:r>
              <a:rPr lang="en-US" altLang="en-US" dirty="0">
                <a:solidFill>
                  <a:schemeClr val="accent1"/>
                </a:solidFill>
              </a:rPr>
              <a:t>Create policies and procedures for the patient to amend their own health information</a:t>
            </a:r>
            <a:endParaRPr lang="en-US" altLang="en-US" b="1" dirty="0">
              <a:solidFill>
                <a:schemeClr val="accent1"/>
              </a:solidFill>
            </a:endParaRPr>
          </a:p>
        </p:txBody>
      </p:sp>
      <p:sp>
        <p:nvSpPr>
          <p:cNvPr id="51204" name="Rectangle 3"/>
          <p:cNvSpPr>
            <a:spLocks noGrp="1" noChangeArrowheads="1"/>
          </p:cNvSpPr>
          <p:nvPr>
            <p:ph idx="1"/>
          </p:nvPr>
        </p:nvSpPr>
        <p:spPr>
          <a:xfrm>
            <a:off x="4198526" y="963877"/>
            <a:ext cx="5381242" cy="4930246"/>
          </a:xfrm>
        </p:spPr>
        <p:txBody>
          <a:bodyPr anchor="ctr">
            <a:normAutofit/>
          </a:bodyPr>
          <a:lstStyle/>
          <a:p>
            <a:pPr>
              <a:spcBef>
                <a:spcPts val="0"/>
              </a:spcBef>
              <a:spcAft>
                <a:spcPts val="1800"/>
              </a:spcAft>
            </a:pPr>
            <a:r>
              <a:rPr lang="en-US" altLang="en-US" sz="2600" dirty="0"/>
              <a:t>When a patient requests to amend their own health information in our files, have them fill out the </a:t>
            </a:r>
            <a:r>
              <a:rPr lang="en-US" altLang="en-US" sz="2600" b="1" dirty="0"/>
              <a:t>Patient     Comments/Requests</a:t>
            </a:r>
            <a:r>
              <a:rPr lang="en-US" altLang="en-US" sz="2600" dirty="0"/>
              <a:t> of the </a:t>
            </a:r>
            <a:r>
              <a:rPr lang="en-US" altLang="en-US" sz="2600" b="1" dirty="0"/>
              <a:t>Request for PHI</a:t>
            </a:r>
            <a:r>
              <a:rPr lang="en-US" altLang="en-US" sz="2600" dirty="0"/>
              <a:t> form.</a:t>
            </a:r>
          </a:p>
          <a:p>
            <a:pPr>
              <a:spcBef>
                <a:spcPts val="0"/>
              </a:spcBef>
              <a:spcAft>
                <a:spcPts val="1800"/>
              </a:spcAft>
            </a:pPr>
            <a:r>
              <a:rPr lang="en-US" altLang="en-US" sz="2600" dirty="0"/>
              <a:t>Submit the request to the </a:t>
            </a:r>
            <a:r>
              <a:rPr lang="en-US" altLang="en-US" sz="2600" b="1" dirty="0"/>
              <a:t>Privacy Officer</a:t>
            </a:r>
          </a:p>
          <a:p>
            <a:pPr>
              <a:spcBef>
                <a:spcPts val="0"/>
              </a:spcBef>
              <a:spcAft>
                <a:spcPts val="1800"/>
              </a:spcAft>
            </a:pPr>
            <a:r>
              <a:rPr lang="en-US" altLang="en-US" sz="2600" dirty="0"/>
              <a:t>Within 30 days we will respond to the request either with approval or denial.</a:t>
            </a:r>
          </a:p>
          <a:p>
            <a:pPr>
              <a:spcBef>
                <a:spcPts val="0"/>
              </a:spcBef>
              <a:spcAft>
                <a:spcPts val="1800"/>
              </a:spcAft>
            </a:pPr>
            <a:r>
              <a:rPr lang="en-US" altLang="en-US" sz="2600" dirty="0"/>
              <a:t>Complete the </a:t>
            </a:r>
            <a:r>
              <a:rPr lang="en-US" altLang="en-US" sz="2600" b="1" dirty="0"/>
              <a:t>Request for PHI</a:t>
            </a:r>
            <a:r>
              <a:rPr lang="en-US" altLang="en-US" sz="2600" dirty="0"/>
              <a:t> form.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2705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7059" y="0"/>
            <a:ext cx="11987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227" name="Rectangle 2"/>
          <p:cNvSpPr>
            <a:spLocks noGrp="1" noChangeArrowheads="1"/>
          </p:cNvSpPr>
          <p:nvPr>
            <p:ph type="title"/>
          </p:nvPr>
        </p:nvSpPr>
        <p:spPr>
          <a:xfrm>
            <a:off x="707231" y="811161"/>
            <a:ext cx="2814407" cy="5403370"/>
          </a:xfrm>
        </p:spPr>
        <p:txBody>
          <a:bodyPr>
            <a:normAutofit/>
          </a:bodyPr>
          <a:lstStyle/>
          <a:p>
            <a:r>
              <a:rPr lang="en-US" altLang="en-US">
                <a:solidFill>
                  <a:schemeClr val="bg1"/>
                </a:solidFill>
              </a:rPr>
              <a:t>Amending PHI</a:t>
            </a:r>
          </a:p>
        </p:txBody>
      </p:sp>
      <p:graphicFrame>
        <p:nvGraphicFramePr>
          <p:cNvPr id="52230" name="Rectangle 3">
            <a:extLst>
              <a:ext uri="{FF2B5EF4-FFF2-40B4-BE49-F238E27FC236}">
                <a16:creationId xmlns:a16="http://schemas.microsoft.com/office/drawing/2014/main" id="{8611C077-D558-4209-BA5E-131DAA9E7F3F}"/>
              </a:ext>
            </a:extLst>
          </p:cNvPr>
          <p:cNvGraphicFramePr>
            <a:graphicFrameLocks noGrp="1"/>
          </p:cNvGraphicFramePr>
          <p:nvPr>
            <p:ph idx="1"/>
            <p:extLst>
              <p:ext uri="{D42A27DB-BD31-4B8C-83A1-F6EECF244321}">
                <p14:modId xmlns:p14="http://schemas.microsoft.com/office/powerpoint/2010/main" val="2962066196"/>
              </p:ext>
            </p:extLst>
          </p:nvPr>
        </p:nvGraphicFramePr>
        <p:xfrm>
          <a:off x="4606379" y="642938"/>
          <a:ext cx="5138142"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266700" y="712797"/>
            <a:ext cx="2844280" cy="5502264"/>
          </a:xfrm>
        </p:spPr>
        <p:txBody>
          <a:bodyPr>
            <a:normAutofit/>
          </a:bodyPr>
          <a:lstStyle/>
          <a:p>
            <a:pPr algn="ctr"/>
            <a:r>
              <a:rPr lang="en-US" altLang="en-US" dirty="0">
                <a:solidFill>
                  <a:srgbClr val="0070C0"/>
                </a:solidFill>
              </a:rPr>
              <a:t>Create policies and procedures for de-identifying patient information</a:t>
            </a:r>
          </a:p>
        </p:txBody>
      </p:sp>
      <p:graphicFrame>
        <p:nvGraphicFramePr>
          <p:cNvPr id="53254" name="Rectangle 3">
            <a:extLst>
              <a:ext uri="{FF2B5EF4-FFF2-40B4-BE49-F238E27FC236}">
                <a16:creationId xmlns:a16="http://schemas.microsoft.com/office/drawing/2014/main" id="{4EA96A4D-5AA9-4EA4-B98C-7C3A63B6076E}"/>
              </a:ext>
            </a:extLst>
          </p:cNvPr>
          <p:cNvGraphicFramePr>
            <a:graphicFrameLocks noGrp="1"/>
          </p:cNvGraphicFramePr>
          <p:nvPr>
            <p:ph idx="1"/>
            <p:extLst>
              <p:ext uri="{D42A27DB-BD31-4B8C-83A1-F6EECF244321}">
                <p14:modId xmlns:p14="http://schemas.microsoft.com/office/powerpoint/2010/main" val="2471642415"/>
              </p:ext>
            </p:extLst>
          </p:nvPr>
        </p:nvGraphicFramePr>
        <p:xfrm>
          <a:off x="3314700" y="642937"/>
          <a:ext cx="662940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50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342900" y="727315"/>
            <a:ext cx="2814407" cy="5403370"/>
          </a:xfrm>
        </p:spPr>
        <p:txBody>
          <a:bodyPr>
            <a:normAutofit/>
          </a:bodyPr>
          <a:lstStyle/>
          <a:p>
            <a:pPr algn="ctr"/>
            <a:r>
              <a:rPr lang="en-US" altLang="en-US" sz="4100" dirty="0">
                <a:solidFill>
                  <a:srgbClr val="0070C0"/>
                </a:solidFill>
              </a:rPr>
              <a:t>Create policies and procedures for handling subpoenas and special requests for information</a:t>
            </a:r>
          </a:p>
        </p:txBody>
      </p:sp>
      <p:graphicFrame>
        <p:nvGraphicFramePr>
          <p:cNvPr id="54278" name="Rectangle 3">
            <a:extLst>
              <a:ext uri="{FF2B5EF4-FFF2-40B4-BE49-F238E27FC236}">
                <a16:creationId xmlns:a16="http://schemas.microsoft.com/office/drawing/2014/main" id="{AC0DF8BD-0780-4A84-882A-29BFD07710DB}"/>
              </a:ext>
            </a:extLst>
          </p:cNvPr>
          <p:cNvGraphicFramePr>
            <a:graphicFrameLocks noGrp="1"/>
          </p:cNvGraphicFramePr>
          <p:nvPr>
            <p:ph idx="1"/>
            <p:extLst>
              <p:ext uri="{D42A27DB-BD31-4B8C-83A1-F6EECF244321}">
                <p14:modId xmlns:p14="http://schemas.microsoft.com/office/powerpoint/2010/main" val="801731133"/>
              </p:ext>
            </p:extLst>
          </p:nvPr>
        </p:nvGraphicFramePr>
        <p:xfrm>
          <a:off x="3390900" y="558560"/>
          <a:ext cx="640080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7926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8" name="Rectangle 3"/>
          <p:cNvSpPr>
            <a:spLocks noGrp="1" noChangeArrowheads="1"/>
          </p:cNvSpPr>
          <p:nvPr>
            <p:ph idx="1"/>
          </p:nvPr>
        </p:nvSpPr>
        <p:spPr>
          <a:xfrm>
            <a:off x="3390900" y="381000"/>
            <a:ext cx="6569869" cy="6131443"/>
          </a:xfrm>
        </p:spPr>
        <p:txBody>
          <a:bodyPr anchor="ctr">
            <a:normAutofit lnSpcReduction="10000"/>
          </a:bodyPr>
          <a:lstStyle/>
          <a:p>
            <a:r>
              <a:rPr lang="en-US" altLang="en-US" sz="2800" dirty="0"/>
              <a:t>When a patient requests copies of medical records, the Privacy Rule permits </a:t>
            </a:r>
            <a:r>
              <a:rPr lang="en-US" altLang="en-US" sz="2800" b="1" dirty="0">
                <a:solidFill>
                  <a:srgbClr val="0070C0"/>
                </a:solidFill>
              </a:rPr>
              <a:t>reasonable, cost based fees </a:t>
            </a:r>
            <a:r>
              <a:rPr lang="en-US" altLang="en-US" sz="2800" dirty="0"/>
              <a:t>can be charged to the patient.  </a:t>
            </a:r>
          </a:p>
          <a:p>
            <a:r>
              <a:rPr lang="en-US" altLang="en-US" sz="2800" dirty="0"/>
              <a:t>The fee may include the cost of copying (including supplies and labor) and postage if the patient request a mailed copy.  </a:t>
            </a:r>
          </a:p>
          <a:p>
            <a:r>
              <a:rPr lang="en-US" altLang="en-US" sz="2800" dirty="0"/>
              <a:t>If the patient agrees to receive a summary or explanation of the protected health information, then a charge for preparation of the summary or explanation can also be included.  </a:t>
            </a:r>
          </a:p>
          <a:p>
            <a:r>
              <a:rPr lang="en-US" altLang="en-US" sz="2800" b="1" dirty="0">
                <a:solidFill>
                  <a:srgbClr val="0070C0"/>
                </a:solidFill>
              </a:rPr>
              <a:t>The rules state specifically that costs associated with searching for or retrieving the requested information may not be included.</a:t>
            </a:r>
          </a:p>
        </p:txBody>
      </p:sp>
      <p:pic>
        <p:nvPicPr>
          <p:cNvPr id="2" name="Picture 1">
            <a:extLst>
              <a:ext uri="{FF2B5EF4-FFF2-40B4-BE49-F238E27FC236}">
                <a16:creationId xmlns:a16="http://schemas.microsoft.com/office/drawing/2014/main" id="{58A466A7-5DD0-4056-B528-5C70FC2B71E3}"/>
              </a:ext>
            </a:extLst>
          </p:cNvPr>
          <p:cNvPicPr>
            <a:picLocks noChangeAspect="1"/>
          </p:cNvPicPr>
          <p:nvPr/>
        </p:nvPicPr>
        <p:blipFill rotWithShape="1">
          <a:blip r:embed="rId3"/>
          <a:srcRect l="14444" t="14444" r="51481" b="68889"/>
          <a:stretch/>
        </p:blipFill>
        <p:spPr>
          <a:xfrm>
            <a:off x="256540" y="2743200"/>
            <a:ext cx="3134360" cy="102207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771525" y="304800"/>
            <a:ext cx="8743950" cy="1143000"/>
          </a:xfrm>
        </p:spPr>
        <p:txBody>
          <a:bodyPr>
            <a:noAutofit/>
          </a:bodyPr>
          <a:lstStyle/>
          <a:p>
            <a:pPr algn="ctr"/>
            <a:r>
              <a:rPr lang="en-US" altLang="en-US" sz="4000" dirty="0">
                <a:solidFill>
                  <a:srgbClr val="0070C0"/>
                </a:solidFill>
              </a:rPr>
              <a:t>Create policies and procedures for handling </a:t>
            </a:r>
            <a:r>
              <a:rPr lang="en-US" altLang="en-US" sz="4000" u="sng" dirty="0">
                <a:solidFill>
                  <a:srgbClr val="0070C0"/>
                </a:solidFill>
              </a:rPr>
              <a:t>inappropriate disclosures </a:t>
            </a:r>
            <a:r>
              <a:rPr lang="en-US" altLang="en-US" sz="4000" dirty="0">
                <a:solidFill>
                  <a:srgbClr val="0070C0"/>
                </a:solidFill>
              </a:rPr>
              <a:t>of PHI</a:t>
            </a:r>
          </a:p>
        </p:txBody>
      </p:sp>
      <p:graphicFrame>
        <p:nvGraphicFramePr>
          <p:cNvPr id="2" name="Content Placeholder 1">
            <a:extLst>
              <a:ext uri="{FF2B5EF4-FFF2-40B4-BE49-F238E27FC236}">
                <a16:creationId xmlns:a16="http://schemas.microsoft.com/office/drawing/2014/main" id="{FD537FCE-1A25-4EE1-A257-E0C00A62F20D}"/>
              </a:ext>
            </a:extLst>
          </p:cNvPr>
          <p:cNvGraphicFramePr>
            <a:graphicFrameLocks noGrp="1"/>
          </p:cNvGraphicFramePr>
          <p:nvPr>
            <p:ph idx="1"/>
            <p:extLst>
              <p:ext uri="{D42A27DB-BD31-4B8C-83A1-F6EECF244321}">
                <p14:modId xmlns:p14="http://schemas.microsoft.com/office/powerpoint/2010/main" val="1614057752"/>
              </p:ext>
            </p:extLst>
          </p:nvPr>
        </p:nvGraphicFramePr>
        <p:xfrm>
          <a:off x="-76200" y="1600200"/>
          <a:ext cx="10439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71319" y="320040"/>
            <a:ext cx="9744361"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2706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9395" name="Rectangle 2"/>
          <p:cNvSpPr>
            <a:spLocks noGrp="1" noChangeArrowheads="1"/>
          </p:cNvSpPr>
          <p:nvPr>
            <p:ph type="title"/>
          </p:nvPr>
        </p:nvSpPr>
        <p:spPr>
          <a:xfrm>
            <a:off x="707231" y="963877"/>
            <a:ext cx="2948368" cy="4930246"/>
          </a:xfrm>
        </p:spPr>
        <p:txBody>
          <a:bodyPr>
            <a:normAutofit/>
          </a:bodyPr>
          <a:lstStyle/>
          <a:p>
            <a:pPr algn="r"/>
            <a:r>
              <a:rPr lang="en-US" altLang="en-US">
                <a:solidFill>
                  <a:schemeClr val="accent1"/>
                </a:solidFill>
              </a:rPr>
              <a:t>Mitigation</a:t>
            </a:r>
          </a:p>
        </p:txBody>
      </p:sp>
      <p:sp>
        <p:nvSpPr>
          <p:cNvPr id="59396" name="Rectangle 3"/>
          <p:cNvSpPr>
            <a:spLocks noGrp="1" noChangeArrowheads="1"/>
          </p:cNvSpPr>
          <p:nvPr>
            <p:ph idx="1"/>
          </p:nvPr>
        </p:nvSpPr>
        <p:spPr>
          <a:xfrm>
            <a:off x="4198526" y="320040"/>
            <a:ext cx="5381242" cy="6004559"/>
          </a:xfrm>
        </p:spPr>
        <p:txBody>
          <a:bodyPr anchor="ctr">
            <a:normAutofit/>
          </a:bodyPr>
          <a:lstStyle/>
          <a:p>
            <a:r>
              <a:rPr lang="en-US" altLang="en-US" sz="2400" dirty="0"/>
              <a:t>You do not have to seek out evidence of harm if PHI has been wrongfully used or disclosed.  The duty only applies if you know of the harm.  You can only know of the harm if: </a:t>
            </a:r>
          </a:p>
          <a:p>
            <a:pPr lvl="1"/>
            <a:r>
              <a:rPr lang="en-US" altLang="en-US" sz="2400" dirty="0"/>
              <a:t>Someone tells you about it</a:t>
            </a:r>
          </a:p>
          <a:p>
            <a:pPr lvl="1"/>
            <a:r>
              <a:rPr lang="en-US" altLang="en-US" sz="2400" dirty="0"/>
              <a:t>You learn of it during records review</a:t>
            </a:r>
          </a:p>
          <a:p>
            <a:pPr lvl="1"/>
            <a:r>
              <a:rPr lang="en-US" altLang="en-US" sz="2400" dirty="0"/>
              <a:t>You learn of it by reviewing public sources</a:t>
            </a:r>
          </a:p>
          <a:p>
            <a:pPr lvl="1"/>
            <a:r>
              <a:rPr lang="en-US" altLang="en-US" sz="2400" dirty="0"/>
              <a:t>You are made aware of it in any other way.  </a:t>
            </a:r>
          </a:p>
          <a:p>
            <a:r>
              <a:rPr lang="en-US" altLang="en-US" sz="2400" b="1" dirty="0"/>
              <a:t>You cannot deliberately ignore clear indication of harm in order to avoid the duty to mitigate harm.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71319" y="320040"/>
            <a:ext cx="9744361"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2706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0419" name="Rectangle 2"/>
          <p:cNvSpPr>
            <a:spLocks noGrp="1" noChangeArrowheads="1"/>
          </p:cNvSpPr>
          <p:nvPr>
            <p:ph type="title"/>
          </p:nvPr>
        </p:nvSpPr>
        <p:spPr>
          <a:xfrm>
            <a:off x="707231" y="963877"/>
            <a:ext cx="2948368" cy="4930246"/>
          </a:xfrm>
        </p:spPr>
        <p:txBody>
          <a:bodyPr>
            <a:normAutofit/>
          </a:bodyPr>
          <a:lstStyle/>
          <a:p>
            <a:pPr algn="r"/>
            <a:r>
              <a:rPr lang="en-US" altLang="en-US">
                <a:solidFill>
                  <a:schemeClr val="accent1"/>
                </a:solidFill>
              </a:rPr>
              <a:t>Mitigation</a:t>
            </a:r>
          </a:p>
        </p:txBody>
      </p:sp>
      <p:sp>
        <p:nvSpPr>
          <p:cNvPr id="1300483" name="Rectangle 3"/>
          <p:cNvSpPr>
            <a:spLocks noGrp="1" noChangeArrowheads="1"/>
          </p:cNvSpPr>
          <p:nvPr>
            <p:ph idx="1"/>
          </p:nvPr>
        </p:nvSpPr>
        <p:spPr>
          <a:xfrm>
            <a:off x="4198526" y="457200"/>
            <a:ext cx="5381242" cy="6019799"/>
          </a:xfrm>
        </p:spPr>
        <p:txBody>
          <a:bodyPr anchor="ctr">
            <a:normAutofit/>
          </a:bodyPr>
          <a:lstStyle/>
          <a:p>
            <a:r>
              <a:rPr lang="en-US" altLang="en-US" sz="2800" dirty="0"/>
              <a:t>It is irrelevant if the wrongful use or disclosure was an innocent mistake or intentional.  </a:t>
            </a:r>
          </a:p>
          <a:p>
            <a:endParaRPr lang="en-US" altLang="en-US" sz="2800" dirty="0"/>
          </a:p>
          <a:p>
            <a:r>
              <a:rPr lang="en-US" altLang="en-US" sz="2800" dirty="0"/>
              <a:t>Mitigation can be as simple as an apology or correction.  It might require trying to get back PHI or having an agreement signed not to use or disclose the PHI.  </a:t>
            </a:r>
          </a:p>
          <a:p>
            <a:endParaRPr lang="en-US" altLang="en-US" sz="2800" dirty="0"/>
          </a:p>
          <a:p>
            <a:r>
              <a:rPr lang="en-US" altLang="en-US" sz="2800" dirty="0"/>
              <a:t>Money reparations are not considered to be appropriate mitigation.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00483">
                                            <p:txEl>
                                              <p:pRg st="0" end="0"/>
                                            </p:txEl>
                                          </p:spTgt>
                                        </p:tgtEl>
                                        <p:attrNameLst>
                                          <p:attrName>style.visibility</p:attrName>
                                        </p:attrNameLst>
                                      </p:cBhvr>
                                      <p:to>
                                        <p:strVal val="visible"/>
                                      </p:to>
                                    </p:set>
                                    <p:anim calcmode="lin" valueType="num">
                                      <p:cBhvr>
                                        <p:cTn id="7" dur="500" fill="hold"/>
                                        <p:tgtEl>
                                          <p:spTgt spid="130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0048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0048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300483">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00483">
                                            <p:txEl>
                                              <p:pRg st="0" end="0"/>
                                            </p:txEl>
                                          </p:spTgt>
                                        </p:tgtEl>
                                        <p:attrNameLst>
                                          <p:attrName>ppt_c</p:attrName>
                                        </p:attrNameLst>
                                      </p:cBhvr>
                                      <p:to>
                                        <a:srgbClr val="FF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00483">
                                            <p:txEl>
                                              <p:pRg st="2" end="2"/>
                                            </p:txEl>
                                          </p:spTgt>
                                        </p:tgtEl>
                                        <p:attrNameLst>
                                          <p:attrName>style.visibility</p:attrName>
                                        </p:attrNameLst>
                                      </p:cBhvr>
                                      <p:to>
                                        <p:strVal val="visible"/>
                                      </p:to>
                                    </p:set>
                                    <p:anim calcmode="lin" valueType="num">
                                      <p:cBhvr>
                                        <p:cTn id="15" dur="500" fill="hold"/>
                                        <p:tgtEl>
                                          <p:spTgt spid="130048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30048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1300483">
                                            <p:txEl>
                                              <p:pRg st="2" end="2"/>
                                            </p:txEl>
                                          </p:spTgt>
                                        </p:tgtEl>
                                        <p:attrNameLst>
                                          <p:attrName>ppt_x</p:attrName>
                                        </p:attrNameLst>
                                      </p:cBhvr>
                                      <p:tavLst>
                                        <p:tav tm="0">
                                          <p:val>
                                            <p:fltVal val="0.5"/>
                                          </p:val>
                                        </p:tav>
                                        <p:tav tm="100000">
                                          <p:val>
                                            <p:strVal val="#ppt_x"/>
                                          </p:val>
                                        </p:tav>
                                      </p:tavLst>
                                    </p:anim>
                                    <p:anim calcmode="lin" valueType="num">
                                      <p:cBhvr>
                                        <p:cTn id="18" dur="500" fill="hold"/>
                                        <p:tgtEl>
                                          <p:spTgt spid="1300483">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00483">
                                            <p:txEl>
                                              <p:pRg st="2" end="2"/>
                                            </p:txEl>
                                          </p:spTgt>
                                        </p:tgtEl>
                                        <p:attrNameLst>
                                          <p:attrName>ppt_c</p:attrName>
                                        </p:attrNameLst>
                                      </p:cBhvr>
                                      <p:to>
                                        <a:srgbClr val="FF99FF"/>
                                      </p:to>
                                    </p:animClr>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300483">
                                            <p:txEl>
                                              <p:pRg st="4" end="4"/>
                                            </p:txEl>
                                          </p:spTgt>
                                        </p:tgtEl>
                                        <p:attrNameLst>
                                          <p:attrName>style.visibility</p:attrName>
                                        </p:attrNameLst>
                                      </p:cBhvr>
                                      <p:to>
                                        <p:strVal val="visible"/>
                                      </p:to>
                                    </p:set>
                                    <p:anim calcmode="lin" valueType="num">
                                      <p:cBhvr>
                                        <p:cTn id="23" dur="500" fill="hold"/>
                                        <p:tgtEl>
                                          <p:spTgt spid="130048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300483">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1300483">
                                            <p:txEl>
                                              <p:pRg st="4" end="4"/>
                                            </p:txEl>
                                          </p:spTgt>
                                        </p:tgtEl>
                                        <p:attrNameLst>
                                          <p:attrName>ppt_x</p:attrName>
                                        </p:attrNameLst>
                                      </p:cBhvr>
                                      <p:tavLst>
                                        <p:tav tm="0">
                                          <p:val>
                                            <p:fltVal val="0.5"/>
                                          </p:val>
                                        </p:tav>
                                        <p:tav tm="100000">
                                          <p:val>
                                            <p:strVal val="#ppt_x"/>
                                          </p:val>
                                        </p:tav>
                                      </p:tavLst>
                                    </p:anim>
                                    <p:anim calcmode="lin" valueType="num">
                                      <p:cBhvr>
                                        <p:cTn id="26" dur="500" fill="hold"/>
                                        <p:tgtEl>
                                          <p:spTgt spid="1300483">
                                            <p:txEl>
                                              <p:pRg st="4" end="4"/>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00483">
                                            <p:txEl>
                                              <p:pRg st="4" end="4"/>
                                            </p:txEl>
                                          </p:spTgt>
                                        </p:tgtEl>
                                        <p:attrNameLst>
                                          <p:attrName>ppt_c</p:attrName>
                                        </p:attrNameLst>
                                      </p:cBhvr>
                                      <p:to>
                                        <a:srgbClr val="FF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48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231" y="609600"/>
            <a:ext cx="8872538" cy="5567363"/>
          </a:xfrm>
        </p:spPr>
        <p:txBody>
          <a:bodyPr>
            <a:normAutofit/>
          </a:bodyPr>
          <a:lstStyle/>
          <a:p>
            <a:pPr>
              <a:spcAft>
                <a:spcPts val="1800"/>
              </a:spcAft>
            </a:pPr>
            <a:r>
              <a:rPr lang="en-US" altLang="en-US" sz="4000" dirty="0">
                <a:solidFill>
                  <a:srgbClr val="0070C0"/>
                </a:solidFill>
              </a:rPr>
              <a:t>To be HIPAA compliant under the Privacy Rules we must take the following 5 steps:</a:t>
            </a:r>
          </a:p>
          <a:p>
            <a:pPr marL="900135" lvl="1" indent="-514350">
              <a:spcAft>
                <a:spcPts val="1200"/>
              </a:spcAft>
              <a:buFont typeface="+mj-lt"/>
              <a:buAutoNum type="arabicParenR"/>
            </a:pPr>
            <a:r>
              <a:rPr lang="en-US" altLang="en-US" sz="2800" dirty="0"/>
              <a:t> Designate HIPAA Officers</a:t>
            </a:r>
          </a:p>
          <a:p>
            <a:pPr lvl="3">
              <a:spcAft>
                <a:spcPts val="1200"/>
              </a:spcAft>
            </a:pPr>
            <a:r>
              <a:rPr lang="en-US" altLang="en-US" sz="2800" dirty="0">
                <a:solidFill>
                  <a:srgbClr val="0070C0"/>
                </a:solidFill>
              </a:rPr>
              <a:t>Privacy</a:t>
            </a:r>
            <a:r>
              <a:rPr lang="en-US" altLang="en-US" sz="2800" dirty="0"/>
              <a:t>, Public Information, </a:t>
            </a:r>
            <a:r>
              <a:rPr lang="en-US" altLang="en-US" sz="2800" dirty="0">
                <a:solidFill>
                  <a:srgbClr val="0070C0"/>
                </a:solidFill>
              </a:rPr>
              <a:t>Review</a:t>
            </a:r>
            <a:r>
              <a:rPr lang="en-US" altLang="en-US" sz="2800" dirty="0"/>
              <a:t>, </a:t>
            </a:r>
            <a:r>
              <a:rPr lang="en-US" altLang="en-US" sz="2800" dirty="0">
                <a:solidFill>
                  <a:srgbClr val="0070C0"/>
                </a:solidFill>
              </a:rPr>
              <a:t>Security</a:t>
            </a:r>
            <a:r>
              <a:rPr lang="en-US" altLang="en-US" sz="2800" dirty="0"/>
              <a:t> </a:t>
            </a:r>
          </a:p>
          <a:p>
            <a:pPr marL="900135" lvl="1" indent="-514350">
              <a:spcAft>
                <a:spcPts val="1200"/>
              </a:spcAft>
              <a:buFont typeface="+mj-lt"/>
              <a:buAutoNum type="arabicParenR"/>
            </a:pPr>
            <a:r>
              <a:rPr lang="en-US" altLang="en-US" sz="2800" dirty="0"/>
              <a:t> Create privacy policies and procedures</a:t>
            </a:r>
          </a:p>
          <a:p>
            <a:pPr marL="900135" lvl="1" indent="-514350">
              <a:spcAft>
                <a:spcPts val="1200"/>
              </a:spcAft>
              <a:buFont typeface="+mj-lt"/>
              <a:buAutoNum type="arabicParenR"/>
            </a:pPr>
            <a:r>
              <a:rPr lang="en-US" altLang="en-US" sz="2800" dirty="0"/>
              <a:t> Train staff on the new privacy policies and procedures</a:t>
            </a:r>
          </a:p>
          <a:p>
            <a:pPr marL="900135" lvl="1" indent="-514350">
              <a:spcAft>
                <a:spcPts val="1200"/>
              </a:spcAft>
              <a:buFont typeface="+mj-lt"/>
              <a:buAutoNum type="arabicParenR"/>
            </a:pPr>
            <a:r>
              <a:rPr lang="en-US" altLang="en-US" sz="2800" dirty="0"/>
              <a:t> Implement privacy policies and procedures</a:t>
            </a:r>
          </a:p>
          <a:p>
            <a:pPr marL="900135" lvl="1" indent="-514350">
              <a:spcAft>
                <a:spcPts val="1200"/>
              </a:spcAft>
              <a:buFont typeface="+mj-lt"/>
              <a:buAutoNum type="arabicParenR"/>
            </a:pPr>
            <a:r>
              <a:rPr lang="en-US" altLang="en-US" sz="2800" dirty="0"/>
              <a:t> Notify patients about their privacy rights</a:t>
            </a:r>
          </a:p>
          <a:p>
            <a:endParaRPr lang="en-US" dirty="0"/>
          </a:p>
        </p:txBody>
      </p:sp>
      <p:sp>
        <p:nvSpPr>
          <p:cNvPr id="4" name="Right Arrow 3"/>
          <p:cNvSpPr/>
          <p:nvPr/>
        </p:nvSpPr>
        <p:spPr>
          <a:xfrm>
            <a:off x="571500" y="3657600"/>
            <a:ext cx="533400" cy="685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8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altLang="en-US"/>
              <a:t>Train Staff on the New Privacy Policies and Procedures</a:t>
            </a:r>
          </a:p>
        </p:txBody>
      </p:sp>
      <p:sp>
        <p:nvSpPr>
          <p:cNvPr id="1301507" name="Rectangle 3"/>
          <p:cNvSpPr>
            <a:spLocks noGrp="1" noChangeArrowheads="1"/>
          </p:cNvSpPr>
          <p:nvPr>
            <p:ph idx="1"/>
          </p:nvPr>
        </p:nvSpPr>
        <p:spPr>
          <a:xfrm>
            <a:off x="696913" y="1981200"/>
            <a:ext cx="4770437" cy="4114800"/>
          </a:xfrm>
        </p:spPr>
        <p:txBody>
          <a:bodyPr>
            <a:normAutofit/>
          </a:bodyPr>
          <a:lstStyle/>
          <a:p>
            <a:pPr>
              <a:spcBef>
                <a:spcPts val="0"/>
              </a:spcBef>
              <a:spcAft>
                <a:spcPts val="2400"/>
              </a:spcAft>
            </a:pPr>
            <a:r>
              <a:rPr lang="en-US" altLang="en-US" sz="3200" dirty="0"/>
              <a:t>Once the privacy policies and procedures have been created, staff must be trained - don’t forget to document the training </a:t>
            </a:r>
          </a:p>
          <a:p>
            <a:pPr>
              <a:spcBef>
                <a:spcPts val="0"/>
              </a:spcBef>
              <a:spcAft>
                <a:spcPts val="2400"/>
              </a:spcAft>
            </a:pPr>
            <a:r>
              <a:rPr lang="en-US" altLang="en-US" sz="3200" dirty="0"/>
              <a:t>Add a Proficiency Test </a:t>
            </a:r>
          </a:p>
        </p:txBody>
      </p:sp>
      <p:graphicFrame>
        <p:nvGraphicFramePr>
          <p:cNvPr id="3074" name="Object 4"/>
          <p:cNvGraphicFramePr>
            <a:graphicFrameLocks noChangeAspect="1"/>
          </p:cNvGraphicFramePr>
          <p:nvPr/>
        </p:nvGraphicFramePr>
        <p:xfrm>
          <a:off x="6172200" y="2209800"/>
          <a:ext cx="3590925" cy="3749675"/>
        </p:xfrm>
        <a:graphic>
          <a:graphicData uri="http://schemas.openxmlformats.org/presentationml/2006/ole">
            <mc:AlternateContent xmlns:mc="http://schemas.openxmlformats.org/markup-compatibility/2006">
              <mc:Choice xmlns:v="urn:schemas-microsoft-com:vml" Requires="v">
                <p:oleObj spid="_x0000_s3192" name="Clip" r:id="rId4" imgW="3192463" imgH="3749675" progId="">
                  <p:embed/>
                </p:oleObj>
              </mc:Choice>
              <mc:Fallback>
                <p:oleObj name="Clip" r:id="rId4" imgW="3192463" imgH="3749675" progId="">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209800"/>
                        <a:ext cx="3590925" cy="374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01507">
                                            <p:txEl>
                                              <p:pRg st="0" end="0"/>
                                            </p:txEl>
                                          </p:spTgt>
                                        </p:tgtEl>
                                        <p:attrNameLst>
                                          <p:attrName>style.visibility</p:attrName>
                                        </p:attrNameLst>
                                      </p:cBhvr>
                                      <p:to>
                                        <p:strVal val="visible"/>
                                      </p:to>
                                    </p:set>
                                    <p:anim calcmode="lin" valueType="num">
                                      <p:cBhvr>
                                        <p:cTn id="7" dur="500" fill="hold"/>
                                        <p:tgtEl>
                                          <p:spTgt spid="130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0150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0150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301507">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01507">
                                            <p:txEl>
                                              <p:pRg st="0" end="0"/>
                                            </p:txEl>
                                          </p:spTgt>
                                        </p:tgtEl>
                                        <p:attrNameLst>
                                          <p:attrName>ppt_c</p:attrName>
                                        </p:attrNameLst>
                                      </p:cBhvr>
                                      <p:to>
                                        <a:srgbClr val="FF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01507">
                                            <p:txEl>
                                              <p:pRg st="1" end="1"/>
                                            </p:txEl>
                                          </p:spTgt>
                                        </p:tgtEl>
                                        <p:attrNameLst>
                                          <p:attrName>style.visibility</p:attrName>
                                        </p:attrNameLst>
                                      </p:cBhvr>
                                      <p:to>
                                        <p:strVal val="visible"/>
                                      </p:to>
                                    </p:set>
                                    <p:anim calcmode="lin" valueType="num">
                                      <p:cBhvr>
                                        <p:cTn id="15" dur="500" fill="hold"/>
                                        <p:tgtEl>
                                          <p:spTgt spid="130150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0150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0150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301507">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01507">
                                            <p:txEl>
                                              <p:pRg st="1" end="1"/>
                                            </p:txEl>
                                          </p:spTgt>
                                        </p:tgtEl>
                                        <p:attrNameLst>
                                          <p:attrName>ppt_c</p:attrName>
                                        </p:attrNameLst>
                                      </p:cBhvr>
                                      <p:to>
                                        <a:srgbClr val="FF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50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4BE0-DC4D-497F-A566-58BBEDAD7DF7}"/>
              </a:ext>
            </a:extLst>
          </p:cNvPr>
          <p:cNvSpPr>
            <a:spLocks noGrp="1"/>
          </p:cNvSpPr>
          <p:nvPr>
            <p:ph type="title"/>
          </p:nvPr>
        </p:nvSpPr>
        <p:spPr/>
        <p:txBody>
          <a:bodyPr/>
          <a:lstStyle/>
          <a:p>
            <a:r>
              <a:rPr lang="en-US" dirty="0"/>
              <a:t>Course Description</a:t>
            </a:r>
          </a:p>
        </p:txBody>
      </p:sp>
      <p:sp>
        <p:nvSpPr>
          <p:cNvPr id="3" name="Content Placeholder 2">
            <a:extLst>
              <a:ext uri="{FF2B5EF4-FFF2-40B4-BE49-F238E27FC236}">
                <a16:creationId xmlns:a16="http://schemas.microsoft.com/office/drawing/2014/main" id="{A7181BE3-3553-4AFD-B0EC-C4A6DFBD0D3C}"/>
              </a:ext>
            </a:extLst>
          </p:cNvPr>
          <p:cNvSpPr>
            <a:spLocks noGrp="1"/>
          </p:cNvSpPr>
          <p:nvPr>
            <p:ph idx="1"/>
          </p:nvPr>
        </p:nvSpPr>
        <p:spPr/>
        <p:txBody>
          <a:bodyPr/>
          <a:lstStyle/>
          <a:p>
            <a:pPr marL="0" indent="0">
              <a:buNone/>
            </a:pPr>
            <a:r>
              <a:rPr lang="en-US" dirty="0"/>
              <a:t>HIPAA rules help us to properly manage Protected Health Information (PHI).  This course will help you to know what is required when you designate 5 HIPAA Officers, create HIPAA privacy policies and procedures, </a:t>
            </a:r>
            <a:r>
              <a:rPr lang="en-US" dirty="0" err="1"/>
              <a:t>trainfile</a:t>
            </a:r>
            <a:r>
              <a:rPr lang="en-US" dirty="0"/>
              <a:t> staff on HIPAA privacy policies and procedures, implement HIPAA privacy policies and procedures, and notify patients about their HIPAA privacy rights.</a:t>
            </a:r>
          </a:p>
        </p:txBody>
      </p:sp>
    </p:spTree>
    <p:extLst>
      <p:ext uri="{BB962C8B-B14F-4D97-AF65-F5344CB8AC3E}">
        <p14:creationId xmlns:p14="http://schemas.microsoft.com/office/powerpoint/2010/main" val="2828725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231" y="609600"/>
            <a:ext cx="8872538" cy="5567363"/>
          </a:xfrm>
        </p:spPr>
        <p:txBody>
          <a:bodyPr>
            <a:normAutofit/>
          </a:bodyPr>
          <a:lstStyle/>
          <a:p>
            <a:pPr>
              <a:spcAft>
                <a:spcPts val="1800"/>
              </a:spcAft>
            </a:pPr>
            <a:r>
              <a:rPr lang="en-US" altLang="en-US" sz="4000" dirty="0">
                <a:solidFill>
                  <a:srgbClr val="0070C0"/>
                </a:solidFill>
              </a:rPr>
              <a:t>To be HIPAA compliant under the Privacy Rules we must take the following 5 steps:</a:t>
            </a:r>
          </a:p>
          <a:p>
            <a:pPr marL="900135" lvl="1" indent="-514350">
              <a:spcAft>
                <a:spcPts val="1200"/>
              </a:spcAft>
              <a:buFont typeface="+mj-lt"/>
              <a:buAutoNum type="arabicParenR"/>
            </a:pPr>
            <a:r>
              <a:rPr lang="en-US" altLang="en-US" sz="2800" dirty="0"/>
              <a:t> Designate HIPAA Officers</a:t>
            </a:r>
          </a:p>
          <a:p>
            <a:pPr lvl="3">
              <a:spcAft>
                <a:spcPts val="1200"/>
              </a:spcAft>
            </a:pPr>
            <a:r>
              <a:rPr lang="en-US" altLang="en-US" sz="2800" dirty="0">
                <a:solidFill>
                  <a:srgbClr val="0070C0"/>
                </a:solidFill>
              </a:rPr>
              <a:t>Privacy</a:t>
            </a:r>
            <a:r>
              <a:rPr lang="en-US" altLang="en-US" sz="2800" dirty="0"/>
              <a:t>, Public Information, </a:t>
            </a:r>
            <a:r>
              <a:rPr lang="en-US" altLang="en-US" sz="2800" dirty="0">
                <a:solidFill>
                  <a:srgbClr val="0070C0"/>
                </a:solidFill>
              </a:rPr>
              <a:t>Review</a:t>
            </a:r>
            <a:r>
              <a:rPr lang="en-US" altLang="en-US" sz="2800" dirty="0"/>
              <a:t>, </a:t>
            </a:r>
            <a:r>
              <a:rPr lang="en-US" altLang="en-US" sz="2800" dirty="0">
                <a:solidFill>
                  <a:srgbClr val="0070C0"/>
                </a:solidFill>
              </a:rPr>
              <a:t>Security</a:t>
            </a:r>
            <a:r>
              <a:rPr lang="en-US" altLang="en-US" sz="2800" dirty="0"/>
              <a:t> </a:t>
            </a:r>
          </a:p>
          <a:p>
            <a:pPr marL="900135" lvl="1" indent="-514350">
              <a:spcAft>
                <a:spcPts val="1200"/>
              </a:spcAft>
              <a:buFont typeface="+mj-lt"/>
              <a:buAutoNum type="arabicParenR"/>
            </a:pPr>
            <a:r>
              <a:rPr lang="en-US" altLang="en-US" sz="2800" dirty="0"/>
              <a:t> Create privacy policies and procedures</a:t>
            </a:r>
          </a:p>
          <a:p>
            <a:pPr marL="900135" lvl="1" indent="-514350">
              <a:spcAft>
                <a:spcPts val="1200"/>
              </a:spcAft>
              <a:buFont typeface="+mj-lt"/>
              <a:buAutoNum type="arabicParenR"/>
            </a:pPr>
            <a:r>
              <a:rPr lang="en-US" altLang="en-US" sz="2800" dirty="0"/>
              <a:t> Train staff on the new privacy policies and procedures</a:t>
            </a:r>
          </a:p>
          <a:p>
            <a:pPr marL="900135" lvl="1" indent="-514350">
              <a:spcAft>
                <a:spcPts val="1200"/>
              </a:spcAft>
              <a:buFont typeface="+mj-lt"/>
              <a:buAutoNum type="arabicParenR"/>
            </a:pPr>
            <a:r>
              <a:rPr lang="en-US" altLang="en-US" sz="2800" dirty="0"/>
              <a:t> Implement privacy policies and procedures</a:t>
            </a:r>
          </a:p>
          <a:p>
            <a:pPr marL="900135" lvl="1" indent="-514350">
              <a:spcAft>
                <a:spcPts val="1200"/>
              </a:spcAft>
              <a:buFont typeface="+mj-lt"/>
              <a:buAutoNum type="arabicParenR"/>
            </a:pPr>
            <a:r>
              <a:rPr lang="en-US" altLang="en-US" sz="2800" dirty="0"/>
              <a:t> Notify patients about their privacy rights</a:t>
            </a:r>
          </a:p>
          <a:p>
            <a:endParaRPr lang="en-US" dirty="0"/>
          </a:p>
        </p:txBody>
      </p:sp>
      <p:sp>
        <p:nvSpPr>
          <p:cNvPr id="4" name="Right Arrow 3"/>
          <p:cNvSpPr/>
          <p:nvPr/>
        </p:nvSpPr>
        <p:spPr>
          <a:xfrm>
            <a:off x="571500" y="4648200"/>
            <a:ext cx="533400" cy="685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6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C091803-41C2-48E0-9228-5148460C74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9008" y="450221"/>
            <a:ext cx="3730777"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166C6D1-23AC-49C4-BA07-238E4E9F8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861" y="450221"/>
            <a:ext cx="371450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a:extLst>
              <a:ext uri="{FF2B5EF4-FFF2-40B4-BE49-F238E27FC236}">
                <a16:creationId xmlns:a16="http://schemas.microsoft.com/office/drawing/2014/main" id="{B775CD93-9DF2-48CB-9F57-1BCA9A46C7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214" y="4521269"/>
            <a:ext cx="5651037"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2" name="Graphic 71">
            <a:extLst>
              <a:ext uri="{FF2B5EF4-FFF2-40B4-BE49-F238E27FC236}">
                <a16:creationId xmlns:a16="http://schemas.microsoft.com/office/drawing/2014/main" id="{196DE77D-B709-4379-AD40-8018E575A8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9828" y="2625764"/>
            <a:ext cx="1607347" cy="1607347"/>
          </a:xfrm>
          <a:prstGeom prst="rect">
            <a:avLst/>
          </a:prstGeom>
        </p:spPr>
      </p:pic>
      <p:sp>
        <p:nvSpPr>
          <p:cNvPr id="81" name="Rectangle 80">
            <a:extLst>
              <a:ext uri="{FF2B5EF4-FFF2-40B4-BE49-F238E27FC236}">
                <a16:creationId xmlns:a16="http://schemas.microsoft.com/office/drawing/2014/main" id="{E186B68C-84BC-4A6E-99D1-EE87483C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050" y="450221"/>
            <a:ext cx="178491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443" name="Rectangle 2"/>
          <p:cNvSpPr>
            <a:spLocks noGrp="1" noChangeArrowheads="1"/>
          </p:cNvSpPr>
          <p:nvPr>
            <p:ph type="title"/>
          </p:nvPr>
        </p:nvSpPr>
        <p:spPr>
          <a:xfrm>
            <a:off x="653653" y="762000"/>
            <a:ext cx="3171825" cy="3340100"/>
          </a:xfrm>
        </p:spPr>
        <p:txBody>
          <a:bodyPr>
            <a:normAutofit/>
          </a:bodyPr>
          <a:lstStyle/>
          <a:p>
            <a:r>
              <a:rPr lang="en-US" altLang="en-US">
                <a:solidFill>
                  <a:srgbClr val="FFFFFF"/>
                </a:solidFill>
              </a:rPr>
              <a:t>Implement Privacy Policies and Procedures</a:t>
            </a:r>
          </a:p>
        </p:txBody>
      </p:sp>
      <p:sp>
        <p:nvSpPr>
          <p:cNvPr id="61444" name="Rectangle 3"/>
          <p:cNvSpPr>
            <a:spLocks noGrp="1" noChangeArrowheads="1"/>
          </p:cNvSpPr>
          <p:nvPr>
            <p:ph idx="1"/>
          </p:nvPr>
        </p:nvSpPr>
        <p:spPr>
          <a:xfrm>
            <a:off x="6461524" y="795548"/>
            <a:ext cx="3171823" cy="5275603"/>
          </a:xfrm>
        </p:spPr>
        <p:txBody>
          <a:bodyPr anchor="ctr">
            <a:noAutofit/>
          </a:bodyPr>
          <a:lstStyle/>
          <a:p>
            <a:pPr marL="0" indent="0">
              <a:buNone/>
            </a:pPr>
            <a:r>
              <a:rPr lang="en-US" altLang="en-US" sz="2800" dirty="0"/>
              <a:t>Implementing the privacy policies and procedures means more than just training staff to follow the rules.  Once a week, the Public Information Officer will answer the following 5 questions in writing and report to the Privacy Officer with a copy placed in a permanent file.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679DD14-379C-4216-9497-049DE020F8BD}"/>
              </a:ext>
            </a:extLst>
          </p:cNvPr>
          <p:cNvGraphicFramePr/>
          <p:nvPr>
            <p:extLst>
              <p:ext uri="{D42A27DB-BD31-4B8C-83A1-F6EECF244321}">
                <p14:modId xmlns:p14="http://schemas.microsoft.com/office/powerpoint/2010/main" val="4212937484"/>
              </p:ext>
            </p:extLst>
          </p:nvPr>
        </p:nvGraphicFramePr>
        <p:xfrm>
          <a:off x="952500" y="1219200"/>
          <a:ext cx="8458200"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9D99EBF2-4BDC-4874-9F40-B43B31E450DD}"/>
              </a:ext>
            </a:extLst>
          </p:cNvPr>
          <p:cNvSpPr>
            <a:spLocks noGrp="1"/>
          </p:cNvSpPr>
          <p:nvPr>
            <p:ph type="title"/>
          </p:nvPr>
        </p:nvSpPr>
        <p:spPr>
          <a:xfrm>
            <a:off x="707231" y="0"/>
            <a:ext cx="8872538" cy="1325563"/>
          </a:xfrm>
        </p:spPr>
        <p:txBody>
          <a:bodyPr/>
          <a:lstStyle/>
          <a:p>
            <a:pPr algn="ctr"/>
            <a:r>
              <a:rPr lang="en-US" dirty="0"/>
              <a:t>5 Weekly Questions</a:t>
            </a:r>
          </a:p>
        </p:txBody>
      </p:sp>
    </p:spTree>
    <p:extLst>
      <p:ext uri="{BB962C8B-B14F-4D97-AF65-F5344CB8AC3E}">
        <p14:creationId xmlns:p14="http://schemas.microsoft.com/office/powerpoint/2010/main" val="4116047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C02DE83-D9C9-418D-AADE-D8724EAFCD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6372" y="0"/>
            <a:ext cx="39296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722C7E4-9B6F-42C7-973D-BCD39710DC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6372"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95E2A-B484-4EE0-B7DA-13ACB5BB8AE3}"/>
              </a:ext>
            </a:extLst>
          </p:cNvPr>
          <p:cNvSpPr>
            <a:spLocks noGrp="1"/>
          </p:cNvSpPr>
          <p:nvPr>
            <p:ph type="title"/>
          </p:nvPr>
        </p:nvSpPr>
        <p:spPr>
          <a:xfrm>
            <a:off x="1604106" y="3050435"/>
            <a:ext cx="3139048" cy="757130"/>
          </a:xfrm>
          <a:ln w="25400" cap="sq">
            <a:solidFill>
              <a:srgbClr val="FFFFFF"/>
            </a:solidFill>
            <a:miter lim="800000"/>
          </a:ln>
        </p:spPr>
        <p:txBody>
          <a:bodyPr>
            <a:normAutofit/>
          </a:bodyPr>
          <a:lstStyle/>
          <a:p>
            <a:pPr algn="ctr"/>
            <a:r>
              <a:rPr lang="en-US" altLang="en-US" dirty="0">
                <a:solidFill>
                  <a:srgbClr val="FFFFFF"/>
                </a:solidFill>
              </a:rPr>
              <a:t>Privacy Rule</a:t>
            </a:r>
            <a:endParaRPr lang="en-US" dirty="0">
              <a:solidFill>
                <a:srgbClr val="FFFFFF"/>
              </a:solidFill>
            </a:endParaRPr>
          </a:p>
        </p:txBody>
      </p:sp>
      <p:sp>
        <p:nvSpPr>
          <p:cNvPr id="81924" name="Rectangle 2"/>
          <p:cNvSpPr>
            <a:spLocks noGrp="1" noChangeArrowheads="1"/>
          </p:cNvSpPr>
          <p:nvPr>
            <p:ph idx="1"/>
          </p:nvPr>
        </p:nvSpPr>
        <p:spPr>
          <a:xfrm>
            <a:off x="5543611" y="1111753"/>
            <a:ext cx="4267178" cy="4628275"/>
          </a:xfrm>
        </p:spPr>
        <p:txBody>
          <a:bodyPr anchor="ctr">
            <a:normAutofit/>
          </a:bodyPr>
          <a:lstStyle/>
          <a:p>
            <a:r>
              <a:rPr lang="en-US" altLang="en-US" sz="2800" dirty="0">
                <a:solidFill>
                  <a:schemeClr val="tx1">
                    <a:lumMod val="85000"/>
                    <a:lumOff val="15000"/>
                  </a:schemeClr>
                </a:solidFill>
              </a:rPr>
              <a:t>The Privacy Rule does not require us to obtain a patient's consent before setting up appointments or scheduling procedures for the patient.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4582" y="-2"/>
            <a:ext cx="5802418"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1" name="Rectangle 2"/>
          <p:cNvSpPr>
            <a:spLocks noGrp="1" noChangeArrowheads="1"/>
          </p:cNvSpPr>
          <p:nvPr>
            <p:ph type="title"/>
          </p:nvPr>
        </p:nvSpPr>
        <p:spPr>
          <a:xfrm>
            <a:off x="700127" y="2745736"/>
            <a:ext cx="3120865" cy="1366528"/>
          </a:xfrm>
          <a:solidFill>
            <a:schemeClr val="bg1">
              <a:alpha val="50000"/>
            </a:schemeClr>
          </a:solidFill>
          <a:ln w="25400" cap="sq">
            <a:solidFill>
              <a:schemeClr val="tx1"/>
            </a:solidFill>
            <a:miter lim="800000"/>
          </a:ln>
        </p:spPr>
        <p:txBody>
          <a:bodyPr>
            <a:normAutofit/>
          </a:bodyPr>
          <a:lstStyle/>
          <a:p>
            <a:pPr algn="ctr"/>
            <a:r>
              <a:rPr lang="en-US" altLang="en-US" sz="2900">
                <a:solidFill>
                  <a:schemeClr val="tx1"/>
                </a:solidFill>
              </a:rPr>
              <a:t>Restrictions on how we use PHI</a:t>
            </a:r>
          </a:p>
        </p:txBody>
      </p:sp>
      <p:sp>
        <p:nvSpPr>
          <p:cNvPr id="63492" name="Rectangle 3"/>
          <p:cNvSpPr>
            <a:spLocks noGrp="1" noChangeArrowheads="1"/>
          </p:cNvSpPr>
          <p:nvPr>
            <p:ph idx="1"/>
          </p:nvPr>
        </p:nvSpPr>
        <p:spPr>
          <a:xfrm>
            <a:off x="5103997" y="802638"/>
            <a:ext cx="4563587" cy="5252722"/>
          </a:xfrm>
        </p:spPr>
        <p:txBody>
          <a:bodyPr anchor="ctr">
            <a:noAutofit/>
          </a:bodyPr>
          <a:lstStyle/>
          <a:p>
            <a:r>
              <a:rPr lang="en-US" altLang="en-US" sz="2800" dirty="0">
                <a:solidFill>
                  <a:schemeClr val="bg1"/>
                </a:solidFill>
              </a:rPr>
              <a:t>The Privacy Law gives individuals the right to request restrictions on how we use their protected health information for treatment, payment, and health care operations.  </a:t>
            </a:r>
          </a:p>
          <a:p>
            <a:r>
              <a:rPr lang="en-US" altLang="en-US" sz="2800" dirty="0">
                <a:solidFill>
                  <a:srgbClr val="FFFF00"/>
                </a:solidFill>
              </a:rPr>
              <a:t>We are not required to agree with their request for restriction, but we are bound by any restrictions to which we agree.  </a:t>
            </a:r>
          </a:p>
          <a:p>
            <a:r>
              <a:rPr lang="en-US" altLang="en-US" sz="2800" dirty="0">
                <a:solidFill>
                  <a:schemeClr val="bg1"/>
                </a:solidFill>
              </a:rPr>
              <a:t>Two examples will help here: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4582" y="-2"/>
            <a:ext cx="5802418"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5" name="Rectangle 2"/>
          <p:cNvSpPr>
            <a:spLocks noGrp="1" noChangeArrowheads="1"/>
          </p:cNvSpPr>
          <p:nvPr>
            <p:ph type="title"/>
          </p:nvPr>
        </p:nvSpPr>
        <p:spPr>
          <a:xfrm>
            <a:off x="700127" y="2745736"/>
            <a:ext cx="3120865" cy="1366528"/>
          </a:xfrm>
          <a:solidFill>
            <a:schemeClr val="bg1">
              <a:alpha val="50000"/>
            </a:schemeClr>
          </a:solidFill>
          <a:ln w="25400" cap="sq">
            <a:solidFill>
              <a:schemeClr val="tx1"/>
            </a:solidFill>
            <a:miter lim="800000"/>
          </a:ln>
        </p:spPr>
        <p:txBody>
          <a:bodyPr>
            <a:normAutofit/>
          </a:bodyPr>
          <a:lstStyle/>
          <a:p>
            <a:pPr algn="ctr"/>
            <a:r>
              <a:rPr lang="en-US" altLang="en-US" dirty="0">
                <a:solidFill>
                  <a:schemeClr val="tx1"/>
                </a:solidFill>
              </a:rPr>
              <a:t>2 Examples</a:t>
            </a:r>
          </a:p>
        </p:txBody>
      </p:sp>
      <p:sp>
        <p:nvSpPr>
          <p:cNvPr id="1305603" name="Rectangle 3"/>
          <p:cNvSpPr>
            <a:spLocks noGrp="1" noChangeArrowheads="1"/>
          </p:cNvSpPr>
          <p:nvPr>
            <p:ph idx="1"/>
          </p:nvPr>
        </p:nvSpPr>
        <p:spPr>
          <a:xfrm>
            <a:off x="5103997" y="381000"/>
            <a:ext cx="4563587" cy="5674360"/>
          </a:xfrm>
        </p:spPr>
        <p:txBody>
          <a:bodyPr anchor="ctr">
            <a:noAutofit/>
          </a:bodyPr>
          <a:lstStyle/>
          <a:p>
            <a:pPr marL="742950" indent="-742950">
              <a:spcBef>
                <a:spcPts val="0"/>
              </a:spcBef>
              <a:spcAft>
                <a:spcPts val="2400"/>
              </a:spcAft>
              <a:buFont typeface="+mj-lt"/>
              <a:buAutoNum type="arabicParenR"/>
            </a:pPr>
            <a:r>
              <a:rPr lang="en-US" altLang="en-US" sz="2800" dirty="0">
                <a:solidFill>
                  <a:schemeClr val="bg1"/>
                </a:solidFill>
              </a:rPr>
              <a:t>A patient may request we contact her at home rather than at her office.  In this case, we must accommodate her reasonable request for confidential communications.</a:t>
            </a:r>
          </a:p>
          <a:p>
            <a:pPr marL="742950" indent="-742950">
              <a:buFont typeface="+mj-lt"/>
              <a:buAutoNum type="arabicParenR"/>
            </a:pPr>
            <a:r>
              <a:rPr lang="en-US" altLang="en-US" sz="2800" dirty="0">
                <a:solidFill>
                  <a:schemeClr val="bg1"/>
                </a:solidFill>
              </a:rPr>
              <a:t>A patient may request that eliminate any balances on their ledger.  We may choose to decline this request.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05603">
                                            <p:txEl>
                                              <p:pRg st="0" end="0"/>
                                            </p:txEl>
                                          </p:spTgt>
                                        </p:tgtEl>
                                        <p:attrNameLst>
                                          <p:attrName>style.visibility</p:attrName>
                                        </p:attrNameLst>
                                      </p:cBhvr>
                                      <p:to>
                                        <p:strVal val="visible"/>
                                      </p:to>
                                    </p:set>
                                    <p:anim calcmode="lin" valueType="num">
                                      <p:cBhvr>
                                        <p:cTn id="7" dur="500" fill="hold"/>
                                        <p:tgtEl>
                                          <p:spTgt spid="1305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0560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0560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305603">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05603">
                                            <p:txEl>
                                              <p:pRg st="0" end="0"/>
                                            </p:txEl>
                                          </p:spTgt>
                                        </p:tgtEl>
                                        <p:attrNameLst>
                                          <p:attrName>ppt_c</p:attrName>
                                        </p:attrNameLst>
                                      </p:cBhvr>
                                      <p:to>
                                        <a:srgbClr val="FF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05603">
                                            <p:txEl>
                                              <p:pRg st="1" end="1"/>
                                            </p:txEl>
                                          </p:spTgt>
                                        </p:tgtEl>
                                        <p:attrNameLst>
                                          <p:attrName>style.visibility</p:attrName>
                                        </p:attrNameLst>
                                      </p:cBhvr>
                                      <p:to>
                                        <p:strVal val="visible"/>
                                      </p:to>
                                    </p:set>
                                    <p:anim calcmode="lin" valueType="num">
                                      <p:cBhvr>
                                        <p:cTn id="15" dur="500" fill="hold"/>
                                        <p:tgtEl>
                                          <p:spTgt spid="130560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0560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05603">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305603">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05603">
                                            <p:txEl>
                                              <p:pRg st="1" end="1"/>
                                            </p:txEl>
                                          </p:spTgt>
                                        </p:tgtEl>
                                        <p:attrNameLst>
                                          <p:attrName>ppt_c</p:attrName>
                                        </p:attrNameLst>
                                      </p:cBhvr>
                                      <p:to>
                                        <a:srgbClr val="FF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560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231" y="609600"/>
            <a:ext cx="8872538" cy="5567363"/>
          </a:xfrm>
        </p:spPr>
        <p:txBody>
          <a:bodyPr>
            <a:normAutofit/>
          </a:bodyPr>
          <a:lstStyle/>
          <a:p>
            <a:pPr>
              <a:spcAft>
                <a:spcPts val="1800"/>
              </a:spcAft>
            </a:pPr>
            <a:r>
              <a:rPr lang="en-US" altLang="en-US" sz="4000" dirty="0">
                <a:solidFill>
                  <a:srgbClr val="0070C0"/>
                </a:solidFill>
              </a:rPr>
              <a:t>To be HIPAA compliant under the Privacy Rules we must take the following 5 steps:</a:t>
            </a:r>
          </a:p>
          <a:p>
            <a:pPr marL="900135" lvl="1" indent="-514350">
              <a:spcAft>
                <a:spcPts val="1200"/>
              </a:spcAft>
              <a:buFont typeface="+mj-lt"/>
              <a:buAutoNum type="arabicParenR"/>
            </a:pPr>
            <a:r>
              <a:rPr lang="en-US" altLang="en-US" sz="2800" dirty="0"/>
              <a:t> Designate HIPAA Officers</a:t>
            </a:r>
          </a:p>
          <a:p>
            <a:pPr lvl="3">
              <a:spcAft>
                <a:spcPts val="1200"/>
              </a:spcAft>
            </a:pPr>
            <a:r>
              <a:rPr lang="en-US" altLang="en-US" sz="2800" dirty="0">
                <a:solidFill>
                  <a:srgbClr val="0070C0"/>
                </a:solidFill>
              </a:rPr>
              <a:t>Privacy</a:t>
            </a:r>
            <a:r>
              <a:rPr lang="en-US" altLang="en-US" sz="2800" dirty="0"/>
              <a:t>, Public Information, </a:t>
            </a:r>
            <a:r>
              <a:rPr lang="en-US" altLang="en-US" sz="2800" dirty="0">
                <a:solidFill>
                  <a:srgbClr val="0070C0"/>
                </a:solidFill>
              </a:rPr>
              <a:t>Review</a:t>
            </a:r>
            <a:r>
              <a:rPr lang="en-US" altLang="en-US" sz="2800" dirty="0"/>
              <a:t>, </a:t>
            </a:r>
            <a:r>
              <a:rPr lang="en-US" altLang="en-US" sz="2800" dirty="0">
                <a:solidFill>
                  <a:srgbClr val="0070C0"/>
                </a:solidFill>
              </a:rPr>
              <a:t>Security</a:t>
            </a:r>
            <a:r>
              <a:rPr lang="en-US" altLang="en-US" sz="2800" dirty="0"/>
              <a:t> </a:t>
            </a:r>
          </a:p>
          <a:p>
            <a:pPr marL="900135" lvl="1" indent="-514350">
              <a:spcAft>
                <a:spcPts val="1200"/>
              </a:spcAft>
              <a:buFont typeface="+mj-lt"/>
              <a:buAutoNum type="arabicParenR"/>
            </a:pPr>
            <a:r>
              <a:rPr lang="en-US" altLang="en-US" sz="2800" dirty="0"/>
              <a:t> Create privacy policies and procedures</a:t>
            </a:r>
          </a:p>
          <a:p>
            <a:pPr marL="900135" lvl="1" indent="-514350">
              <a:spcAft>
                <a:spcPts val="1200"/>
              </a:spcAft>
              <a:buFont typeface="+mj-lt"/>
              <a:buAutoNum type="arabicParenR"/>
            </a:pPr>
            <a:r>
              <a:rPr lang="en-US" altLang="en-US" sz="2800" dirty="0"/>
              <a:t> Train staff on the new privacy policies and procedures</a:t>
            </a:r>
          </a:p>
          <a:p>
            <a:pPr marL="900135" lvl="1" indent="-514350">
              <a:spcAft>
                <a:spcPts val="1200"/>
              </a:spcAft>
              <a:buFont typeface="+mj-lt"/>
              <a:buAutoNum type="arabicParenR"/>
            </a:pPr>
            <a:r>
              <a:rPr lang="en-US" altLang="en-US" sz="2800" dirty="0"/>
              <a:t> Implement privacy policies and procedures</a:t>
            </a:r>
          </a:p>
          <a:p>
            <a:pPr marL="900135" lvl="1" indent="-514350">
              <a:spcAft>
                <a:spcPts val="1200"/>
              </a:spcAft>
              <a:buFont typeface="+mj-lt"/>
              <a:buAutoNum type="arabicParenR"/>
            </a:pPr>
            <a:r>
              <a:rPr lang="en-US" altLang="en-US" sz="2800" dirty="0"/>
              <a:t> Notify patients about their privacy rights</a:t>
            </a:r>
          </a:p>
          <a:p>
            <a:endParaRPr lang="en-US" dirty="0"/>
          </a:p>
        </p:txBody>
      </p:sp>
      <p:sp>
        <p:nvSpPr>
          <p:cNvPr id="4" name="Right Arrow 3"/>
          <p:cNvSpPr/>
          <p:nvPr/>
        </p:nvSpPr>
        <p:spPr>
          <a:xfrm>
            <a:off x="495300" y="5181600"/>
            <a:ext cx="533400" cy="685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6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schemeClr>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CC02DE83-D9C9-418D-AADE-D8724EAFCD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6372" y="0"/>
            <a:ext cx="39296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6722C7E4-9B6F-42C7-973D-BCD39710DC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6372"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39" name="Rectangle 2"/>
          <p:cNvSpPr>
            <a:spLocks noGrp="1" noChangeArrowheads="1"/>
          </p:cNvSpPr>
          <p:nvPr>
            <p:ph type="title"/>
          </p:nvPr>
        </p:nvSpPr>
        <p:spPr>
          <a:xfrm>
            <a:off x="1613939" y="1752600"/>
            <a:ext cx="3139048" cy="3429000"/>
          </a:xfrm>
          <a:ln w="25400" cap="sq">
            <a:solidFill>
              <a:srgbClr val="FFFFFF"/>
            </a:solidFill>
            <a:miter lim="800000"/>
          </a:ln>
        </p:spPr>
        <p:txBody>
          <a:bodyPr>
            <a:noAutofit/>
          </a:bodyPr>
          <a:lstStyle/>
          <a:p>
            <a:pPr algn="ctr"/>
            <a:r>
              <a:rPr lang="en-US" altLang="en-US" dirty="0">
                <a:solidFill>
                  <a:srgbClr val="FFFFFF"/>
                </a:solidFill>
              </a:rPr>
              <a:t>Notify Patients about Their Privacy Rights</a:t>
            </a:r>
          </a:p>
        </p:txBody>
      </p:sp>
      <p:sp>
        <p:nvSpPr>
          <p:cNvPr id="1306627" name="Rectangle 3"/>
          <p:cNvSpPr>
            <a:spLocks noGrp="1" noChangeArrowheads="1"/>
          </p:cNvSpPr>
          <p:nvPr>
            <p:ph idx="1"/>
          </p:nvPr>
        </p:nvSpPr>
        <p:spPr>
          <a:xfrm>
            <a:off x="5156044" y="228600"/>
            <a:ext cx="4654745" cy="6553199"/>
          </a:xfrm>
        </p:spPr>
        <p:txBody>
          <a:bodyPr anchor="ctr">
            <a:normAutofit/>
          </a:bodyPr>
          <a:lstStyle/>
          <a:p>
            <a:pPr>
              <a:spcBef>
                <a:spcPts val="0"/>
              </a:spcBef>
              <a:spcAft>
                <a:spcPts val="1800"/>
              </a:spcAft>
            </a:pPr>
            <a:r>
              <a:rPr lang="en-US" altLang="en-US" sz="1800" dirty="0">
                <a:solidFill>
                  <a:schemeClr val="tx1">
                    <a:lumMod val="85000"/>
                    <a:lumOff val="15000"/>
                  </a:schemeClr>
                </a:solidFill>
              </a:rPr>
              <a:t>There are </a:t>
            </a:r>
            <a:r>
              <a:rPr lang="en-US" altLang="en-US" sz="2400" dirty="0">
                <a:solidFill>
                  <a:schemeClr val="tx1">
                    <a:lumMod val="85000"/>
                    <a:lumOff val="15000"/>
                  </a:schemeClr>
                </a:solidFill>
              </a:rPr>
              <a:t>3 actions </a:t>
            </a:r>
            <a:r>
              <a:rPr lang="en-US" altLang="en-US" sz="1800" dirty="0">
                <a:solidFill>
                  <a:schemeClr val="tx1">
                    <a:lumMod val="85000"/>
                    <a:lumOff val="15000"/>
                  </a:schemeClr>
                </a:solidFill>
              </a:rPr>
              <a:t>required to be compliant with notifying patients about their privacy rights: </a:t>
            </a:r>
          </a:p>
          <a:p>
            <a:pPr lvl="1">
              <a:spcBef>
                <a:spcPts val="0"/>
              </a:spcBef>
              <a:spcAft>
                <a:spcPts val="1800"/>
              </a:spcAft>
            </a:pPr>
            <a:r>
              <a:rPr lang="en-US" altLang="en-US" sz="2400" dirty="0">
                <a:solidFill>
                  <a:schemeClr val="tx1">
                    <a:lumMod val="85000"/>
                    <a:lumOff val="15000"/>
                  </a:schemeClr>
                </a:solidFill>
              </a:rPr>
              <a:t>The Notice of Privacy Practices must be posted in a prominent place within the office</a:t>
            </a:r>
          </a:p>
          <a:p>
            <a:pPr lvl="1">
              <a:spcBef>
                <a:spcPts val="0"/>
              </a:spcBef>
              <a:spcAft>
                <a:spcPts val="1800"/>
              </a:spcAft>
            </a:pPr>
            <a:r>
              <a:rPr lang="en-US" altLang="en-US" sz="2400" dirty="0">
                <a:solidFill>
                  <a:schemeClr val="tx1">
                    <a:lumMod val="85000"/>
                    <a:lumOff val="15000"/>
                  </a:schemeClr>
                </a:solidFill>
              </a:rPr>
              <a:t>Copies available to be given to patients at their first appointment after April 14th, 2003, and signed by the patient</a:t>
            </a:r>
          </a:p>
          <a:p>
            <a:pPr lvl="1">
              <a:spcBef>
                <a:spcPts val="0"/>
              </a:spcBef>
              <a:spcAft>
                <a:spcPts val="1800"/>
              </a:spcAft>
            </a:pPr>
            <a:r>
              <a:rPr lang="en-US" altLang="en-US" sz="2400" dirty="0">
                <a:solidFill>
                  <a:schemeClr val="tx1">
                    <a:lumMod val="85000"/>
                    <a:lumOff val="15000"/>
                  </a:schemeClr>
                </a:solidFill>
              </a:rPr>
              <a:t>For any disclosures that do not relate to treatment, payment, or health care operations, an Authorization form must be signed and dated for each disclosure.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306627">
                                            <p:txEl>
                                              <p:pRg st="0" end="0"/>
                                            </p:txEl>
                                          </p:spTgt>
                                        </p:tgtEl>
                                        <p:attrNameLst>
                                          <p:attrName>style.visibility</p:attrName>
                                        </p:attrNameLst>
                                      </p:cBhvr>
                                      <p:to>
                                        <p:strVal val="visible"/>
                                      </p:to>
                                    </p:set>
                                    <p:anim calcmode="lin" valueType="num">
                                      <p:cBhvr>
                                        <p:cTn id="7" dur="500" fill="hold"/>
                                        <p:tgtEl>
                                          <p:spTgt spid="1306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066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0662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306627">
                                            <p:txEl>
                                              <p:pRg st="0" end="0"/>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06627">
                                            <p:txEl>
                                              <p:pRg st="0" end="0"/>
                                            </p:txEl>
                                          </p:spTgt>
                                        </p:tgtEl>
                                        <p:attrNameLst>
                                          <p:attrName>ppt_c</p:attrName>
                                        </p:attrNameLst>
                                      </p:cBhvr>
                                      <p:to>
                                        <a:srgbClr val="FF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06627">
                                            <p:txEl>
                                              <p:pRg st="1" end="1"/>
                                            </p:txEl>
                                          </p:spTgt>
                                        </p:tgtEl>
                                        <p:attrNameLst>
                                          <p:attrName>style.visibility</p:attrName>
                                        </p:attrNameLst>
                                      </p:cBhvr>
                                      <p:to>
                                        <p:strVal val="visible"/>
                                      </p:to>
                                    </p:set>
                                    <p:anim calcmode="lin" valueType="num">
                                      <p:cBhvr>
                                        <p:cTn id="15" dur="500" fill="hold"/>
                                        <p:tgtEl>
                                          <p:spTgt spid="130662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0662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0662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306627">
                                            <p:txEl>
                                              <p:pRg st="1" end="1"/>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06627">
                                            <p:txEl>
                                              <p:pRg st="1" end="1"/>
                                            </p:txEl>
                                          </p:spTgt>
                                        </p:tgtEl>
                                        <p:attrNameLst>
                                          <p:attrName>ppt_c</p:attrName>
                                        </p:attrNameLst>
                                      </p:cBhvr>
                                      <p:to>
                                        <a:srgbClr val="FF99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306627">
                                            <p:txEl>
                                              <p:pRg st="2" end="2"/>
                                            </p:txEl>
                                          </p:spTgt>
                                        </p:tgtEl>
                                        <p:attrNameLst>
                                          <p:attrName>style.visibility</p:attrName>
                                        </p:attrNameLst>
                                      </p:cBhvr>
                                      <p:to>
                                        <p:strVal val="visible"/>
                                      </p:to>
                                    </p:set>
                                    <p:anim calcmode="lin" valueType="num">
                                      <p:cBhvr>
                                        <p:cTn id="23" dur="500" fill="hold"/>
                                        <p:tgtEl>
                                          <p:spTgt spid="130662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30662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306627">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306627">
                                            <p:txEl>
                                              <p:pRg st="2" end="2"/>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06627">
                                            <p:txEl>
                                              <p:pRg st="2" end="2"/>
                                            </p:txEl>
                                          </p:spTgt>
                                        </p:tgtEl>
                                        <p:attrNameLst>
                                          <p:attrName>ppt_c</p:attrName>
                                        </p:attrNameLst>
                                      </p:cBhvr>
                                      <p:to>
                                        <a:srgbClr val="FF99F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306627">
                                            <p:txEl>
                                              <p:pRg st="3" end="3"/>
                                            </p:txEl>
                                          </p:spTgt>
                                        </p:tgtEl>
                                        <p:attrNameLst>
                                          <p:attrName>style.visibility</p:attrName>
                                        </p:attrNameLst>
                                      </p:cBhvr>
                                      <p:to>
                                        <p:strVal val="visible"/>
                                      </p:to>
                                    </p:set>
                                    <p:anim calcmode="lin" valueType="num">
                                      <p:cBhvr>
                                        <p:cTn id="31" dur="500" fill="hold"/>
                                        <p:tgtEl>
                                          <p:spTgt spid="130662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306627">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306627">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1306627">
                                            <p:txEl>
                                              <p:pRg st="3" end="3"/>
                                            </p:txEl>
                                          </p:spTgt>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1306627">
                                            <p:txEl>
                                              <p:pRg st="3" end="3"/>
                                            </p:txEl>
                                          </p:spTgt>
                                        </p:tgtEl>
                                        <p:attrNameLst>
                                          <p:attrName>ppt_c</p:attrName>
                                        </p:attrNameLst>
                                      </p:cBhvr>
                                      <p:to>
                                        <a:srgbClr val="FF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627"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r>
              <a:rPr lang="en-US" altLang="en-US"/>
              <a:t>Authorization Form</a:t>
            </a:r>
          </a:p>
        </p:txBody>
      </p:sp>
      <p:sp>
        <p:nvSpPr>
          <p:cNvPr id="82948" name="Rectangle 3"/>
          <p:cNvSpPr>
            <a:spLocks noGrp="1" noChangeArrowheads="1"/>
          </p:cNvSpPr>
          <p:nvPr>
            <p:ph idx="1"/>
          </p:nvPr>
        </p:nvSpPr>
        <p:spPr/>
        <p:txBody>
          <a:bodyPr>
            <a:normAutofit/>
          </a:bodyPr>
          <a:lstStyle/>
          <a:p>
            <a:pPr marL="0" indent="0">
              <a:buNone/>
            </a:pPr>
            <a:r>
              <a:rPr lang="en-US" altLang="en-US" sz="3600" dirty="0"/>
              <a:t>HIPAA rules require that any disclosure that does not relate to treatment, payment, or health care operations cannot occur unless an Authorization form is signed by the patient for each disclosure.  Two examples of situations requiring Authorization forms are </a:t>
            </a:r>
            <a:r>
              <a:rPr lang="en-US" altLang="en-US" sz="3600" b="1" dirty="0">
                <a:solidFill>
                  <a:srgbClr val="0070C0"/>
                </a:solidFill>
              </a:rPr>
              <a:t>marketing</a:t>
            </a:r>
            <a:r>
              <a:rPr lang="en-US" altLang="en-US" sz="3600" dirty="0"/>
              <a:t> and </a:t>
            </a:r>
            <a:r>
              <a:rPr lang="en-US" altLang="en-US" sz="3600" b="1" dirty="0">
                <a:solidFill>
                  <a:srgbClr val="0070C0"/>
                </a:solidFill>
              </a:rPr>
              <a:t>research</a:t>
            </a:r>
            <a:r>
              <a:rPr lang="en-US" altLang="en-US" sz="3600" dirty="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C02DE83-D9C9-418D-AADE-D8724EAFCD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6372" y="0"/>
            <a:ext cx="39296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722C7E4-9B6F-42C7-973D-BCD39710DC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6372"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7" name="Rectangle 2"/>
          <p:cNvSpPr>
            <a:spLocks noGrp="1" noChangeArrowheads="1"/>
          </p:cNvSpPr>
          <p:nvPr>
            <p:ph type="title"/>
          </p:nvPr>
        </p:nvSpPr>
        <p:spPr>
          <a:xfrm>
            <a:off x="1604106" y="3050435"/>
            <a:ext cx="3139048" cy="757130"/>
          </a:xfrm>
          <a:ln w="25400" cap="sq">
            <a:solidFill>
              <a:srgbClr val="FFFFFF"/>
            </a:solidFill>
            <a:miter lim="800000"/>
          </a:ln>
        </p:spPr>
        <p:txBody>
          <a:bodyPr>
            <a:normAutofit/>
          </a:bodyPr>
          <a:lstStyle/>
          <a:p>
            <a:pPr algn="ctr"/>
            <a:r>
              <a:rPr lang="en-US" altLang="en-US" dirty="0">
                <a:solidFill>
                  <a:srgbClr val="FFFFFF"/>
                </a:solidFill>
              </a:rPr>
              <a:t>NPP</a:t>
            </a:r>
          </a:p>
        </p:txBody>
      </p:sp>
      <p:sp>
        <p:nvSpPr>
          <p:cNvPr id="67588" name="Rectangle 3"/>
          <p:cNvSpPr>
            <a:spLocks noGrp="1" noChangeArrowheads="1"/>
          </p:cNvSpPr>
          <p:nvPr>
            <p:ph idx="1"/>
          </p:nvPr>
        </p:nvSpPr>
        <p:spPr>
          <a:xfrm>
            <a:off x="5543611" y="1111753"/>
            <a:ext cx="4267178" cy="4628275"/>
          </a:xfrm>
        </p:spPr>
        <p:txBody>
          <a:bodyPr anchor="ctr">
            <a:normAutofit/>
          </a:bodyPr>
          <a:lstStyle/>
          <a:p>
            <a:r>
              <a:rPr lang="en-US" altLang="en-US" sz="2800" dirty="0">
                <a:solidFill>
                  <a:schemeClr val="tx1">
                    <a:lumMod val="85000"/>
                    <a:lumOff val="15000"/>
                  </a:schemeClr>
                </a:solidFill>
              </a:rPr>
              <a:t>The Notice of Privacy Practices must be available to any person who asks to see a copy.  </a:t>
            </a:r>
          </a:p>
          <a:p>
            <a:endParaRPr lang="en-US" altLang="en-US" sz="2800" dirty="0">
              <a:solidFill>
                <a:schemeClr val="tx1">
                  <a:lumMod val="85000"/>
                  <a:lumOff val="15000"/>
                </a:schemeClr>
              </a:solidFill>
            </a:endParaRPr>
          </a:p>
          <a:p>
            <a:r>
              <a:rPr lang="en-US" altLang="en-US" sz="2800" dirty="0">
                <a:solidFill>
                  <a:schemeClr val="tx1">
                    <a:lumMod val="85000"/>
                    <a:lumOff val="15000"/>
                  </a:schemeClr>
                </a:solidFill>
              </a:rPr>
              <a:t>If the office has a website, the Notice of Privacy Practices must be posted on the website.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D55E-0799-4C17-B347-20D2453BDA33}"/>
              </a:ext>
            </a:extLst>
          </p:cNvPr>
          <p:cNvSpPr>
            <a:spLocks noGrp="1"/>
          </p:cNvSpPr>
          <p:nvPr>
            <p:ph type="title"/>
          </p:nvPr>
        </p:nvSpPr>
        <p:spPr/>
        <p:txBody>
          <a:bodyPr/>
          <a:lstStyle/>
          <a:p>
            <a:r>
              <a:rPr lang="en-US" dirty="0"/>
              <a:t>Course Objectives</a:t>
            </a:r>
            <a:br>
              <a:rPr lang="en-US" dirty="0"/>
            </a:br>
            <a:r>
              <a:rPr lang="en-US" sz="2800" dirty="0"/>
              <a:t>The attendee will be able to …</a:t>
            </a:r>
          </a:p>
        </p:txBody>
      </p:sp>
      <p:sp>
        <p:nvSpPr>
          <p:cNvPr id="3" name="Content Placeholder 2">
            <a:extLst>
              <a:ext uri="{FF2B5EF4-FFF2-40B4-BE49-F238E27FC236}">
                <a16:creationId xmlns:a16="http://schemas.microsoft.com/office/drawing/2014/main" id="{9BFD07C1-2FCE-4CEC-B594-25FEF25F272A}"/>
              </a:ext>
            </a:extLst>
          </p:cNvPr>
          <p:cNvSpPr>
            <a:spLocks noGrp="1"/>
          </p:cNvSpPr>
          <p:nvPr>
            <p:ph idx="1"/>
          </p:nvPr>
        </p:nvSpPr>
        <p:spPr/>
        <p:txBody>
          <a:bodyPr/>
          <a:lstStyle/>
          <a:p>
            <a:pPr marL="900135" lvl="1" indent="-514350">
              <a:spcAft>
                <a:spcPts val="1200"/>
              </a:spcAft>
              <a:buFont typeface="+mj-lt"/>
              <a:buAutoNum type="arabicParenR"/>
            </a:pPr>
            <a:r>
              <a:rPr lang="en-US" altLang="en-US" sz="2800" dirty="0"/>
              <a:t>Designate HIPAA Officers</a:t>
            </a:r>
          </a:p>
          <a:p>
            <a:pPr marL="900135" lvl="1" indent="-514350">
              <a:spcAft>
                <a:spcPts val="1200"/>
              </a:spcAft>
              <a:buFont typeface="+mj-lt"/>
              <a:buAutoNum type="arabicParenR"/>
            </a:pPr>
            <a:r>
              <a:rPr lang="en-US" altLang="en-US" sz="2800" dirty="0"/>
              <a:t>Create privacy policies and procedures</a:t>
            </a:r>
          </a:p>
          <a:p>
            <a:pPr marL="900135" lvl="1" indent="-514350">
              <a:spcAft>
                <a:spcPts val="1200"/>
              </a:spcAft>
              <a:buFont typeface="+mj-lt"/>
              <a:buAutoNum type="arabicParenR"/>
            </a:pPr>
            <a:r>
              <a:rPr lang="en-US" altLang="en-US" sz="2800" dirty="0"/>
              <a:t>Train staff on the new privacy policies and procedures</a:t>
            </a:r>
          </a:p>
          <a:p>
            <a:pPr marL="900135" lvl="1" indent="-514350">
              <a:spcAft>
                <a:spcPts val="1200"/>
              </a:spcAft>
              <a:buFont typeface="+mj-lt"/>
              <a:buAutoNum type="arabicParenR"/>
            </a:pPr>
            <a:r>
              <a:rPr lang="en-US" altLang="en-US" sz="2800" dirty="0"/>
              <a:t>Implement privacy policies and procedures</a:t>
            </a:r>
          </a:p>
          <a:p>
            <a:pPr marL="900135" lvl="1" indent="-514350">
              <a:spcAft>
                <a:spcPts val="1200"/>
              </a:spcAft>
              <a:buFont typeface="+mj-lt"/>
              <a:buAutoNum type="arabicParenR"/>
            </a:pPr>
            <a:r>
              <a:rPr lang="en-US" altLang="en-US" sz="2800" dirty="0"/>
              <a:t>Notify patients about their privacy rights</a:t>
            </a:r>
          </a:p>
        </p:txBody>
      </p:sp>
    </p:spTree>
    <p:extLst>
      <p:ext uri="{BB962C8B-B14F-4D97-AF65-F5344CB8AC3E}">
        <p14:creationId xmlns:p14="http://schemas.microsoft.com/office/powerpoint/2010/main" val="842698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4011"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1" name="Rectangle 2"/>
          <p:cNvSpPr>
            <a:spLocks noGrp="1" noChangeArrowheads="1"/>
          </p:cNvSpPr>
          <p:nvPr>
            <p:ph type="title"/>
          </p:nvPr>
        </p:nvSpPr>
        <p:spPr>
          <a:xfrm>
            <a:off x="700127" y="2745736"/>
            <a:ext cx="3120865" cy="1366528"/>
          </a:xfrm>
          <a:solidFill>
            <a:srgbClr val="FFFFFF"/>
          </a:solidFill>
          <a:ln w="25400" cap="sq">
            <a:solidFill>
              <a:srgbClr val="404040"/>
            </a:solidFill>
            <a:miter lim="800000"/>
          </a:ln>
        </p:spPr>
        <p:txBody>
          <a:bodyPr>
            <a:normAutofit/>
          </a:bodyPr>
          <a:lstStyle/>
          <a:p>
            <a:pPr algn="ctr"/>
            <a:r>
              <a:rPr lang="en-US" altLang="en-US" sz="2900">
                <a:solidFill>
                  <a:srgbClr val="262626"/>
                </a:solidFill>
              </a:rPr>
              <a:t>NPP Valid Acknowledgement</a:t>
            </a:r>
          </a:p>
        </p:txBody>
      </p:sp>
      <p:sp>
        <p:nvSpPr>
          <p:cNvPr id="68612" name="Rectangle 3"/>
          <p:cNvSpPr>
            <a:spLocks noGrp="1" noChangeArrowheads="1"/>
          </p:cNvSpPr>
          <p:nvPr>
            <p:ph idx="1"/>
          </p:nvPr>
        </p:nvSpPr>
        <p:spPr>
          <a:xfrm>
            <a:off x="5103997" y="802638"/>
            <a:ext cx="4563587" cy="5252722"/>
          </a:xfrm>
        </p:spPr>
        <p:txBody>
          <a:bodyPr anchor="ctr">
            <a:noAutofit/>
          </a:bodyPr>
          <a:lstStyle/>
          <a:p>
            <a:pPr marL="0" indent="0">
              <a:buNone/>
            </a:pPr>
            <a:r>
              <a:rPr lang="en-US" altLang="en-US" sz="2800" dirty="0"/>
              <a:t>A receptionist's notation in the provider's computer of the individuals receipt of the notice is not considered a valid written acknowledgment.  </a:t>
            </a:r>
          </a:p>
        </p:txBody>
      </p:sp>
    </p:spTree>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a:extLst>
              <a:ext uri="{FF2B5EF4-FFF2-40B4-BE49-F238E27FC236}">
                <a16:creationId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273016"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8381" y="5004581"/>
            <a:ext cx="812021"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28767" y="4865965"/>
            <a:ext cx="247806"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1394CD8-BD30-4B74-86F4-51FDF33834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7720" y="0"/>
            <a:ext cx="4809280"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635" name="Rectangle 2"/>
          <p:cNvSpPr>
            <a:spLocks noGrp="1" noChangeArrowheads="1"/>
          </p:cNvSpPr>
          <p:nvPr>
            <p:ph type="title"/>
          </p:nvPr>
        </p:nvSpPr>
        <p:spPr>
          <a:xfrm>
            <a:off x="540066" y="4526280"/>
            <a:ext cx="6252762" cy="1737360"/>
          </a:xfrm>
        </p:spPr>
        <p:txBody>
          <a:bodyPr>
            <a:normAutofit/>
          </a:bodyPr>
          <a:lstStyle/>
          <a:p>
            <a:r>
              <a:rPr lang="en-US" altLang="en-US"/>
              <a:t>Emergencies</a:t>
            </a:r>
          </a:p>
        </p:txBody>
      </p:sp>
      <p:sp>
        <p:nvSpPr>
          <p:cNvPr id="69636" name="Rectangle 3"/>
          <p:cNvSpPr>
            <a:spLocks noGrp="1" noChangeArrowheads="1"/>
          </p:cNvSpPr>
          <p:nvPr>
            <p:ph idx="1"/>
          </p:nvPr>
        </p:nvSpPr>
        <p:spPr>
          <a:xfrm>
            <a:off x="540067" y="595293"/>
            <a:ext cx="4789662" cy="3463951"/>
          </a:xfrm>
        </p:spPr>
        <p:txBody>
          <a:bodyPr anchor="ctr">
            <a:noAutofit/>
          </a:bodyPr>
          <a:lstStyle/>
          <a:p>
            <a:pPr marL="0" indent="0">
              <a:buNone/>
            </a:pPr>
            <a:r>
              <a:rPr lang="en-US" altLang="en-US" sz="2800" dirty="0"/>
              <a:t>HIPAA recognizes that in an emergency situation the Notice of Privacy Practices should be provided to the patient as soon as it is reasonably practicable after the emergency situation is ended.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r>
              <a:rPr lang="en-US" altLang="en-US" dirty="0"/>
              <a:t>What about:</a:t>
            </a:r>
            <a:br>
              <a:rPr lang="en-US" altLang="en-US" dirty="0"/>
            </a:br>
            <a:r>
              <a:rPr lang="en-US" altLang="en-US" dirty="0"/>
              <a:t>Dead Patient</a:t>
            </a:r>
          </a:p>
        </p:txBody>
      </p:sp>
      <p:sp>
        <p:nvSpPr>
          <p:cNvPr id="80900" name="Rectangle 3"/>
          <p:cNvSpPr>
            <a:spLocks noGrp="1" noChangeArrowheads="1"/>
          </p:cNvSpPr>
          <p:nvPr>
            <p:ph idx="1"/>
          </p:nvPr>
        </p:nvSpPr>
        <p:spPr/>
        <p:txBody>
          <a:bodyPr>
            <a:normAutofit/>
          </a:bodyPr>
          <a:lstStyle/>
          <a:p>
            <a:pPr marL="0" indent="0">
              <a:buNone/>
            </a:pPr>
            <a:r>
              <a:rPr lang="en-US" altLang="en-US" sz="3600" dirty="0"/>
              <a:t>What about the situation where a patient dies and their adult child needs access to the protected health information of the deceased parent?  The rule states "disclosures of protected health information for treatment purposes -- even the treatment of another individual -- do not require an authorization."</a:t>
            </a:r>
            <a:endParaRPr lang="en-US" altLang="en-US" sz="3600" dirty="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r>
              <a:rPr lang="en-US" altLang="en-US"/>
              <a:t>Changing the NPP</a:t>
            </a:r>
          </a:p>
        </p:txBody>
      </p:sp>
      <p:sp>
        <p:nvSpPr>
          <p:cNvPr id="70660" name="Rectangle 3"/>
          <p:cNvSpPr>
            <a:spLocks noGrp="1" noChangeArrowheads="1"/>
          </p:cNvSpPr>
          <p:nvPr>
            <p:ph idx="1"/>
          </p:nvPr>
        </p:nvSpPr>
        <p:spPr>
          <a:xfrm>
            <a:off x="707231" y="1524000"/>
            <a:ext cx="8872538" cy="4351338"/>
          </a:xfrm>
        </p:spPr>
        <p:txBody>
          <a:bodyPr>
            <a:normAutofit fontScale="92500"/>
          </a:bodyPr>
          <a:lstStyle/>
          <a:p>
            <a:pPr marL="0" indent="0">
              <a:buNone/>
            </a:pPr>
            <a:r>
              <a:rPr lang="en-US" altLang="en-US" sz="3600" dirty="0"/>
              <a:t>If the Notice of Privacy Practices is changed at any time, then the new Notice of Privacy Practices must be posted in the office and patients must sign the amended Notice of Privacy Practices on their next visit to the office.  The change to the Notice of Privacy Practices can be applied to all health care information, not just information that is created or received after the effective date of the amended Notice of Privacy Practices.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6B9D7C-8A1F-422C-9167-CA232C9C7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034" y="711762"/>
            <a:ext cx="4276932" cy="5434476"/>
          </a:xfrm>
          <a:prstGeom prst="rect">
            <a:avLst/>
          </a:prstGeom>
        </p:spPr>
      </p:pic>
    </p:spTree>
    <p:extLst>
      <p:ext uri="{BB962C8B-B14F-4D97-AF65-F5344CB8AC3E}">
        <p14:creationId xmlns:p14="http://schemas.microsoft.com/office/powerpoint/2010/main" val="98579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98DD-A8CA-4F36-ABA4-68D0D9638937}"/>
              </a:ext>
            </a:extLst>
          </p:cNvPr>
          <p:cNvSpPr>
            <a:spLocks noGrp="1"/>
          </p:cNvSpPr>
          <p:nvPr>
            <p:ph type="title"/>
          </p:nvPr>
        </p:nvSpPr>
        <p:spPr>
          <a:xfrm>
            <a:off x="552926" y="843855"/>
            <a:ext cx="4320096" cy="1428295"/>
          </a:xfrm>
        </p:spPr>
        <p:txBody>
          <a:bodyPr>
            <a:normAutofit/>
          </a:bodyPr>
          <a:lstStyle/>
          <a:p>
            <a:r>
              <a:rPr lang="en-US" sz="6075" dirty="0">
                <a:solidFill>
                  <a:schemeClr val="accent1"/>
                </a:solidFill>
              </a:rPr>
              <a:t>Thank you!</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926" y="2490311"/>
            <a:ext cx="3857625"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2D8983-DA77-44B3-8F5A-4359AE64465C}"/>
              </a:ext>
            </a:extLst>
          </p:cNvPr>
          <p:cNvSpPr>
            <a:spLocks noGrp="1"/>
          </p:cNvSpPr>
          <p:nvPr>
            <p:ph idx="1"/>
          </p:nvPr>
        </p:nvSpPr>
        <p:spPr>
          <a:xfrm>
            <a:off x="552928" y="2708466"/>
            <a:ext cx="4320095" cy="2921255"/>
          </a:xfrm>
        </p:spPr>
        <p:txBody>
          <a:bodyPr>
            <a:normAutofit/>
          </a:bodyPr>
          <a:lstStyle/>
          <a:p>
            <a:pPr marL="0" indent="0">
              <a:buNone/>
            </a:pPr>
            <a:r>
              <a:rPr lang="en-US" sz="3375" b="1" dirty="0">
                <a:solidFill>
                  <a:schemeClr val="accent1"/>
                </a:solidFill>
              </a:rPr>
              <a:t>Consulting</a:t>
            </a:r>
          </a:p>
          <a:p>
            <a:pPr marL="0" indent="0">
              <a:buNone/>
            </a:pPr>
            <a:r>
              <a:rPr lang="en-US" dirty="0"/>
              <a:t>mwright@pathways-o.com</a:t>
            </a:r>
          </a:p>
          <a:p>
            <a:endParaRPr lang="en-US" sz="1519" dirty="0"/>
          </a:p>
          <a:p>
            <a:pPr marL="0" indent="0">
              <a:buNone/>
            </a:pPr>
            <a:r>
              <a:rPr lang="en-US" sz="3375" b="1" dirty="0">
                <a:solidFill>
                  <a:schemeClr val="accent1"/>
                </a:solidFill>
              </a:rPr>
              <a:t>Practice Transitions</a:t>
            </a:r>
          </a:p>
          <a:p>
            <a:pPr marL="0" indent="0">
              <a:buNone/>
            </a:pPr>
            <a:r>
              <a:rPr lang="en-US" dirty="0"/>
              <a:t>optometrymatch.com</a:t>
            </a:r>
          </a:p>
        </p:txBody>
      </p:sp>
      <p:pic>
        <p:nvPicPr>
          <p:cNvPr id="5" name="Picture 4" descr="A person wearing a suit and tie&#10;&#10;Description generated with very high confidence">
            <a:extLst>
              <a:ext uri="{FF2B5EF4-FFF2-40B4-BE49-F238E27FC236}">
                <a16:creationId xmlns:a16="http://schemas.microsoft.com/office/drawing/2014/main" id="{BA46E140-0705-454D-9DD6-87D5CC0A20F9}"/>
              </a:ext>
            </a:extLst>
          </p:cNvPr>
          <p:cNvPicPr>
            <a:picLocks noChangeAspect="1"/>
          </p:cNvPicPr>
          <p:nvPr/>
        </p:nvPicPr>
        <p:blipFill rotWithShape="1">
          <a:blip r:embed="rId2">
            <a:extLst>
              <a:ext uri="{28A0092B-C50C-407E-A947-70E740481C1C}">
                <a14:useLocalDpi xmlns:a14="http://schemas.microsoft.com/office/drawing/2010/main" val="0"/>
              </a:ext>
            </a:extLst>
          </a:blip>
          <a:srcRect r="2" b="13098"/>
          <a:stretch/>
        </p:blipFill>
        <p:spPr>
          <a:xfrm>
            <a:off x="4960279" y="535790"/>
            <a:ext cx="5326720" cy="578642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88641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9131" y="-106363"/>
            <a:ext cx="8872538" cy="1325563"/>
          </a:xfrm>
        </p:spPr>
        <p:txBody>
          <a:bodyPr/>
          <a:lstStyle/>
          <a:p>
            <a:pPr algn="ctr"/>
            <a:r>
              <a:rPr lang="en-US" dirty="0"/>
              <a:t>http://www.hhs.gov/ocr/privacy/</a:t>
            </a:r>
          </a:p>
        </p:txBody>
      </p:sp>
      <p:pic>
        <p:nvPicPr>
          <p:cNvPr id="4" name="Picture 3"/>
          <p:cNvPicPr>
            <a:picLocks noChangeAspect="1"/>
          </p:cNvPicPr>
          <p:nvPr/>
        </p:nvPicPr>
        <p:blipFill rotWithShape="1">
          <a:blip r:embed="rId3"/>
          <a:srcRect l="17244" t="11123" r="17244" b="16910"/>
          <a:stretch/>
        </p:blipFill>
        <p:spPr>
          <a:xfrm>
            <a:off x="190500" y="1295400"/>
            <a:ext cx="4994319" cy="3429000"/>
          </a:xfrm>
          <a:prstGeom prst="rect">
            <a:avLst/>
          </a:prstGeom>
        </p:spPr>
      </p:pic>
      <p:pic>
        <p:nvPicPr>
          <p:cNvPr id="5" name="Picture 4"/>
          <p:cNvPicPr>
            <a:picLocks noChangeAspect="1"/>
          </p:cNvPicPr>
          <p:nvPr/>
        </p:nvPicPr>
        <p:blipFill rotWithShape="1">
          <a:blip r:embed="rId4"/>
          <a:srcRect l="20526" t="12511" r="19851" b="4602"/>
          <a:stretch/>
        </p:blipFill>
        <p:spPr>
          <a:xfrm>
            <a:off x="5295900" y="1338943"/>
            <a:ext cx="4861190" cy="4223657"/>
          </a:xfrm>
          <a:prstGeom prst="rect">
            <a:avLst/>
          </a:prstGeom>
        </p:spPr>
      </p:pic>
    </p:spTree>
    <p:extLst>
      <p:ext uri="{BB962C8B-B14F-4D97-AF65-F5344CB8AC3E}">
        <p14:creationId xmlns:p14="http://schemas.microsoft.com/office/powerpoint/2010/main" val="258464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72" name="Rectangle 74">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2705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873" name="Rectangle 76">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7059" y="0"/>
            <a:ext cx="11987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867" name="Rectangle 2"/>
          <p:cNvSpPr>
            <a:spLocks noGrp="1" noChangeArrowheads="1"/>
          </p:cNvSpPr>
          <p:nvPr>
            <p:ph type="title"/>
          </p:nvPr>
        </p:nvSpPr>
        <p:spPr>
          <a:xfrm>
            <a:off x="707231" y="811161"/>
            <a:ext cx="2814407" cy="5403370"/>
          </a:xfrm>
        </p:spPr>
        <p:txBody>
          <a:bodyPr>
            <a:normAutofit/>
          </a:bodyPr>
          <a:lstStyle/>
          <a:p>
            <a:pPr algn="ctr"/>
            <a:r>
              <a:rPr lang="en-US" altLang="en-US" sz="4100" dirty="0">
                <a:solidFill>
                  <a:schemeClr val="bg1"/>
                </a:solidFill>
              </a:rPr>
              <a:t>To be HIPAA compliant under the Privacy Rules we must take the following 5 steps:</a:t>
            </a:r>
          </a:p>
        </p:txBody>
      </p:sp>
      <p:graphicFrame>
        <p:nvGraphicFramePr>
          <p:cNvPr id="36874" name="Rectangle 3">
            <a:extLst>
              <a:ext uri="{FF2B5EF4-FFF2-40B4-BE49-F238E27FC236}">
                <a16:creationId xmlns:a16="http://schemas.microsoft.com/office/drawing/2014/main" id="{0062B5E2-92D3-438D-96D4-39684B7CD209}"/>
              </a:ext>
            </a:extLst>
          </p:cNvPr>
          <p:cNvGraphicFramePr>
            <a:graphicFrameLocks noGrp="1"/>
          </p:cNvGraphicFramePr>
          <p:nvPr>
            <p:ph idx="1"/>
            <p:extLst>
              <p:ext uri="{D42A27DB-BD31-4B8C-83A1-F6EECF244321}">
                <p14:modId xmlns:p14="http://schemas.microsoft.com/office/powerpoint/2010/main" val="1077210193"/>
              </p:ext>
            </p:extLst>
          </p:nvPr>
        </p:nvGraphicFramePr>
        <p:xfrm>
          <a:off x="4606379" y="642938"/>
          <a:ext cx="5138142"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231" y="609600"/>
            <a:ext cx="8872538" cy="5567363"/>
          </a:xfrm>
        </p:spPr>
        <p:txBody>
          <a:bodyPr>
            <a:normAutofit/>
          </a:bodyPr>
          <a:lstStyle/>
          <a:p>
            <a:pPr>
              <a:spcAft>
                <a:spcPts val="1800"/>
              </a:spcAft>
            </a:pPr>
            <a:r>
              <a:rPr lang="en-US" altLang="en-US" sz="4000" dirty="0">
                <a:solidFill>
                  <a:srgbClr val="0070C0"/>
                </a:solidFill>
              </a:rPr>
              <a:t>To be HIPAA compliant under the Privacy Rules we must take the following 5 steps:</a:t>
            </a:r>
          </a:p>
          <a:p>
            <a:pPr marL="900135" lvl="1" indent="-514350">
              <a:spcAft>
                <a:spcPts val="1200"/>
              </a:spcAft>
              <a:buFont typeface="+mj-lt"/>
              <a:buAutoNum type="arabicParenR"/>
            </a:pPr>
            <a:r>
              <a:rPr lang="en-US" altLang="en-US" sz="2800" dirty="0"/>
              <a:t> Designate HIPAA Officers</a:t>
            </a:r>
          </a:p>
          <a:p>
            <a:pPr lvl="3">
              <a:spcAft>
                <a:spcPts val="1200"/>
              </a:spcAft>
            </a:pPr>
            <a:r>
              <a:rPr lang="en-US" altLang="en-US" sz="2800" dirty="0">
                <a:solidFill>
                  <a:srgbClr val="0070C0"/>
                </a:solidFill>
              </a:rPr>
              <a:t>Privacy</a:t>
            </a:r>
            <a:r>
              <a:rPr lang="en-US" altLang="en-US" sz="2800" dirty="0"/>
              <a:t>, </a:t>
            </a:r>
            <a:r>
              <a:rPr lang="en-US" altLang="en-US" sz="2800" dirty="0">
                <a:solidFill>
                  <a:srgbClr val="0070C0"/>
                </a:solidFill>
              </a:rPr>
              <a:t>Public Information</a:t>
            </a:r>
            <a:r>
              <a:rPr lang="en-US" altLang="en-US" sz="2800" dirty="0"/>
              <a:t>, </a:t>
            </a:r>
            <a:r>
              <a:rPr lang="en-US" altLang="en-US" sz="2800" dirty="0">
                <a:solidFill>
                  <a:srgbClr val="0070C0"/>
                </a:solidFill>
              </a:rPr>
              <a:t>Review</a:t>
            </a:r>
            <a:r>
              <a:rPr lang="en-US" altLang="en-US" sz="2800" dirty="0"/>
              <a:t>, </a:t>
            </a:r>
            <a:r>
              <a:rPr lang="en-US" altLang="en-US" sz="2800" dirty="0">
                <a:solidFill>
                  <a:srgbClr val="0070C0"/>
                </a:solidFill>
              </a:rPr>
              <a:t>Security</a:t>
            </a:r>
            <a:r>
              <a:rPr lang="en-US" altLang="en-US" sz="2800" dirty="0"/>
              <a:t> </a:t>
            </a:r>
          </a:p>
          <a:p>
            <a:pPr marL="900135" lvl="1" indent="-514350">
              <a:spcAft>
                <a:spcPts val="1200"/>
              </a:spcAft>
              <a:buFont typeface="+mj-lt"/>
              <a:buAutoNum type="arabicParenR"/>
            </a:pPr>
            <a:r>
              <a:rPr lang="en-US" altLang="en-US" sz="2800" dirty="0"/>
              <a:t> Create privacy policies and procedures</a:t>
            </a:r>
          </a:p>
          <a:p>
            <a:pPr marL="900135" lvl="1" indent="-514350">
              <a:spcAft>
                <a:spcPts val="1200"/>
              </a:spcAft>
              <a:buFont typeface="+mj-lt"/>
              <a:buAutoNum type="arabicParenR"/>
            </a:pPr>
            <a:r>
              <a:rPr lang="en-US" altLang="en-US" sz="2800" dirty="0"/>
              <a:t> Train staff on the new privacy policies and procedures</a:t>
            </a:r>
          </a:p>
          <a:p>
            <a:pPr marL="900135" lvl="1" indent="-514350">
              <a:spcAft>
                <a:spcPts val="1200"/>
              </a:spcAft>
              <a:buFont typeface="+mj-lt"/>
              <a:buAutoNum type="arabicParenR"/>
            </a:pPr>
            <a:r>
              <a:rPr lang="en-US" altLang="en-US" sz="2800" dirty="0"/>
              <a:t> Implement privacy policies and procedures</a:t>
            </a:r>
          </a:p>
          <a:p>
            <a:pPr marL="900135" lvl="1" indent="-514350">
              <a:spcAft>
                <a:spcPts val="1200"/>
              </a:spcAft>
              <a:buFont typeface="+mj-lt"/>
              <a:buAutoNum type="arabicParenR"/>
            </a:pPr>
            <a:r>
              <a:rPr lang="en-US" altLang="en-US" sz="2800" dirty="0"/>
              <a:t> Notify patients about their privacy rights</a:t>
            </a:r>
          </a:p>
          <a:p>
            <a:endParaRPr lang="en-US" dirty="0"/>
          </a:p>
        </p:txBody>
      </p:sp>
      <p:sp>
        <p:nvSpPr>
          <p:cNvPr id="4" name="Right Arrow 3"/>
          <p:cNvSpPr/>
          <p:nvPr/>
        </p:nvSpPr>
        <p:spPr>
          <a:xfrm>
            <a:off x="571500" y="1875504"/>
            <a:ext cx="533400" cy="685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7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2ED9029-64A6-4BAE-BA25-DC2A13D43E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47" y="0"/>
            <a:ext cx="10287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1E17A99-1553-4633-ADFB-5CCDCF801D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3866" y="0"/>
            <a:ext cx="2713196"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AFABACF-DDBE-415C-8EE1-F7DD68C632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86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7891" name="Rectangle 2"/>
          <p:cNvSpPr>
            <a:spLocks noGrp="1" noChangeArrowheads="1"/>
          </p:cNvSpPr>
          <p:nvPr>
            <p:ph type="title"/>
          </p:nvPr>
        </p:nvSpPr>
        <p:spPr>
          <a:xfrm>
            <a:off x="1498645" y="1608667"/>
            <a:ext cx="2156955" cy="4491015"/>
          </a:xfrm>
        </p:spPr>
        <p:txBody>
          <a:bodyPr anchor="t">
            <a:normAutofit/>
          </a:bodyPr>
          <a:lstStyle/>
          <a:p>
            <a:pPr algn="ctr"/>
            <a:r>
              <a:rPr lang="en-US" altLang="en-US" dirty="0">
                <a:solidFill>
                  <a:srgbClr val="FFFFFF"/>
                </a:solidFill>
              </a:rPr>
              <a:t>HIPAA PRIVACY OFFICER duties are to …</a:t>
            </a:r>
            <a:endParaRPr lang="en-US" altLang="en-US" b="1" dirty="0">
              <a:solidFill>
                <a:srgbClr val="FFFFFF"/>
              </a:solidFill>
            </a:endParaRPr>
          </a:p>
        </p:txBody>
      </p:sp>
      <p:sp>
        <p:nvSpPr>
          <p:cNvPr id="37892" name="Rectangle 3"/>
          <p:cNvSpPr>
            <a:spLocks noGrp="1" noChangeArrowheads="1"/>
          </p:cNvSpPr>
          <p:nvPr>
            <p:ph idx="1"/>
          </p:nvPr>
        </p:nvSpPr>
        <p:spPr>
          <a:xfrm>
            <a:off x="4198524" y="685801"/>
            <a:ext cx="5308235" cy="5413882"/>
          </a:xfrm>
        </p:spPr>
        <p:txBody>
          <a:bodyPr>
            <a:normAutofit/>
          </a:bodyPr>
          <a:lstStyle/>
          <a:p>
            <a:pPr>
              <a:spcAft>
                <a:spcPts val="600"/>
              </a:spcAft>
            </a:pPr>
            <a:r>
              <a:rPr lang="en-US" altLang="en-US" sz="2400" dirty="0">
                <a:solidFill>
                  <a:srgbClr val="FFFFFF"/>
                </a:solidFill>
              </a:rPr>
              <a:t>Create and implement </a:t>
            </a:r>
            <a:r>
              <a:rPr lang="en-US" altLang="en-US" sz="2400" b="1" dirty="0">
                <a:solidFill>
                  <a:srgbClr val="FFFFFF"/>
                </a:solidFill>
              </a:rPr>
              <a:t>policies and procedures </a:t>
            </a:r>
            <a:r>
              <a:rPr lang="en-US" altLang="en-US" sz="2400" dirty="0">
                <a:solidFill>
                  <a:srgbClr val="FFFFFF"/>
                </a:solidFill>
              </a:rPr>
              <a:t>to comply with the HIPAA Privacy Rule</a:t>
            </a:r>
          </a:p>
          <a:p>
            <a:pPr>
              <a:spcAft>
                <a:spcPts val="600"/>
              </a:spcAft>
            </a:pPr>
            <a:r>
              <a:rPr lang="en-US" altLang="en-US" sz="2400" dirty="0">
                <a:solidFill>
                  <a:srgbClr val="FFFFFF"/>
                </a:solidFill>
              </a:rPr>
              <a:t>Monitor </a:t>
            </a:r>
            <a:r>
              <a:rPr lang="en-US" altLang="en-US" sz="2400" b="1" dirty="0">
                <a:solidFill>
                  <a:srgbClr val="FFFFFF"/>
                </a:solidFill>
              </a:rPr>
              <a:t>compliance efforts</a:t>
            </a:r>
          </a:p>
          <a:p>
            <a:pPr>
              <a:spcAft>
                <a:spcPts val="600"/>
              </a:spcAft>
            </a:pPr>
            <a:r>
              <a:rPr lang="en-US" altLang="en-US" sz="2400" dirty="0">
                <a:solidFill>
                  <a:srgbClr val="FFFFFF"/>
                </a:solidFill>
              </a:rPr>
              <a:t>R</a:t>
            </a:r>
            <a:r>
              <a:rPr lang="en-US" altLang="en-US" sz="2400" b="1" dirty="0">
                <a:solidFill>
                  <a:srgbClr val="FFFFFF"/>
                </a:solidFill>
              </a:rPr>
              <a:t>espond</a:t>
            </a:r>
            <a:r>
              <a:rPr lang="en-US" altLang="en-US" sz="2400" dirty="0">
                <a:solidFill>
                  <a:srgbClr val="FFFFFF"/>
                </a:solidFill>
              </a:rPr>
              <a:t> to specific HIPAA Privacy Rule compliance questions</a:t>
            </a:r>
          </a:p>
          <a:p>
            <a:pPr>
              <a:spcAft>
                <a:spcPts val="600"/>
              </a:spcAft>
            </a:pPr>
            <a:r>
              <a:rPr lang="en-US" altLang="en-US" sz="2400" dirty="0">
                <a:solidFill>
                  <a:srgbClr val="FFFFFF"/>
                </a:solidFill>
              </a:rPr>
              <a:t>Conduct </a:t>
            </a:r>
            <a:r>
              <a:rPr lang="en-US" altLang="en-US" sz="2400" b="1" dirty="0">
                <a:solidFill>
                  <a:srgbClr val="FFFFFF"/>
                </a:solidFill>
              </a:rPr>
              <a:t>educational sessions </a:t>
            </a:r>
            <a:r>
              <a:rPr lang="en-US" altLang="en-US" sz="2400" dirty="0">
                <a:solidFill>
                  <a:srgbClr val="FFFFFF"/>
                </a:solidFill>
              </a:rPr>
              <a:t>for staff about HIPAA requirements and compliance</a:t>
            </a:r>
          </a:p>
          <a:p>
            <a:pPr>
              <a:spcAft>
                <a:spcPts val="600"/>
              </a:spcAft>
            </a:pPr>
            <a:r>
              <a:rPr lang="en-US" altLang="en-US" sz="2400" dirty="0">
                <a:solidFill>
                  <a:srgbClr val="FFFFFF"/>
                </a:solidFill>
              </a:rPr>
              <a:t>R</a:t>
            </a:r>
            <a:r>
              <a:rPr lang="en-US" altLang="en-US" sz="2400" b="1" dirty="0">
                <a:solidFill>
                  <a:srgbClr val="FFFFFF"/>
                </a:solidFill>
              </a:rPr>
              <a:t>eceive and investigate </a:t>
            </a:r>
            <a:r>
              <a:rPr lang="en-US" altLang="en-US" sz="2400" dirty="0">
                <a:solidFill>
                  <a:srgbClr val="FFFFFF"/>
                </a:solidFill>
              </a:rPr>
              <a:t>allegations of noncompliance</a:t>
            </a:r>
          </a:p>
          <a:p>
            <a:pPr>
              <a:spcAft>
                <a:spcPts val="600"/>
              </a:spcAft>
            </a:pPr>
            <a:r>
              <a:rPr lang="en-US" altLang="en-US" sz="2400" dirty="0">
                <a:solidFill>
                  <a:srgbClr val="FFFFFF"/>
                </a:solidFill>
              </a:rPr>
              <a:t>R</a:t>
            </a:r>
            <a:r>
              <a:rPr lang="en-US" altLang="en-US" sz="2400" b="1" dirty="0">
                <a:solidFill>
                  <a:srgbClr val="FFFFFF"/>
                </a:solidFill>
              </a:rPr>
              <a:t>esolve</a:t>
            </a:r>
            <a:r>
              <a:rPr lang="en-US" altLang="en-US" sz="2400" dirty="0">
                <a:solidFill>
                  <a:srgbClr val="FFFFFF"/>
                </a:solidFill>
              </a:rPr>
              <a:t> any problems</a:t>
            </a:r>
            <a:endParaRPr lang="en-US" altLang="en-US" sz="2400" b="1" dirty="0">
              <a:solidFill>
                <a:srgbClr val="FFFFFF"/>
              </a:solidFill>
            </a:endParaRPr>
          </a:p>
        </p:txBody>
      </p:sp>
    </p:spTree>
    <p:extLst>
      <p:ext uri="{BB962C8B-B14F-4D97-AF65-F5344CB8AC3E}">
        <p14:creationId xmlns:p14="http://schemas.microsoft.com/office/powerpoint/2010/main" val="249011475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1097508352</TotalTime>
  <Pages>23</Pages>
  <Words>3107</Words>
  <Application>Microsoft Office PowerPoint</Application>
  <PresentationFormat>35mm Slides</PresentationFormat>
  <Paragraphs>305</Paragraphs>
  <Slides>55</Slides>
  <Notes>46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0" baseType="lpstr">
      <vt:lpstr>Arial</vt:lpstr>
      <vt:lpstr>Calibri</vt:lpstr>
      <vt:lpstr>Calibri Light</vt:lpstr>
      <vt:lpstr>Office Theme</vt:lpstr>
      <vt:lpstr>Clip</vt:lpstr>
      <vt:lpstr>5 Steps to Becoming HIPAA Compliant Mark R. Wright, OD, FCOVD</vt:lpstr>
      <vt:lpstr>Mark Wright, OD, FCOVD</vt:lpstr>
      <vt:lpstr>SPEAKER FINANCIAL DISCLOSURE STATEMENT</vt:lpstr>
      <vt:lpstr>Course Description</vt:lpstr>
      <vt:lpstr>Course Objectives The attendee will be able to …</vt:lpstr>
      <vt:lpstr>http://www.hhs.gov/ocr/privacy/</vt:lpstr>
      <vt:lpstr>To be HIPAA compliant under the Privacy Rules we must take the following 5 steps:</vt:lpstr>
      <vt:lpstr>PowerPoint Presentation</vt:lpstr>
      <vt:lpstr>HIPAA PRIVACY OFFICER duties are to …</vt:lpstr>
      <vt:lpstr>PowerPoint Presentation</vt:lpstr>
      <vt:lpstr>PUBLIC INFORMATION OFFICER</vt:lpstr>
      <vt:lpstr>PUBLIC INFORMATION OFFICER duties are to …</vt:lpstr>
      <vt:lpstr>PUBLIC INFORMATION OFFICER duties are to …</vt:lpstr>
      <vt:lpstr>HIPAA Review Officer</vt:lpstr>
      <vt:lpstr> HIPAA Security Officer</vt:lpstr>
      <vt:lpstr>PowerPoint Presentation</vt:lpstr>
      <vt:lpstr>Who are your HIPAA Officers?</vt:lpstr>
      <vt:lpstr>Who are your HIPAA Officers?</vt:lpstr>
      <vt:lpstr>PowerPoint Presentation</vt:lpstr>
      <vt:lpstr>Create Privacy  Policies and Procedures</vt:lpstr>
      <vt:lpstr>Policies and Procedures Overview</vt:lpstr>
      <vt:lpstr>Policies and Procedures Overview</vt:lpstr>
      <vt:lpstr>Create a list of privacy concerns with policies &amp; procedures to resolve the concerns</vt:lpstr>
      <vt:lpstr>Identify every staff member class and the level of access to patient information they are permitted</vt:lpstr>
      <vt:lpstr>PowerPoint Presentation</vt:lpstr>
      <vt:lpstr>Create policies and procedures for the patient to gain access to their relevant health information</vt:lpstr>
      <vt:lpstr>When can a patient NOT inspect or copy their information</vt:lpstr>
      <vt:lpstr>What if you say “NO” to releasing PHI</vt:lpstr>
      <vt:lpstr>Partial Denial</vt:lpstr>
      <vt:lpstr>Create policies and procedures for the patient to amend their own health information</vt:lpstr>
      <vt:lpstr>Amending PHI</vt:lpstr>
      <vt:lpstr>Create policies and procedures for de-identifying patient information</vt:lpstr>
      <vt:lpstr>Create policies and procedures for handling subpoenas and special requests for information</vt:lpstr>
      <vt:lpstr>PowerPoint Presentation</vt:lpstr>
      <vt:lpstr>Create policies and procedures for handling inappropriate disclosures of PHI</vt:lpstr>
      <vt:lpstr>Mitigation</vt:lpstr>
      <vt:lpstr>Mitigation</vt:lpstr>
      <vt:lpstr>PowerPoint Presentation</vt:lpstr>
      <vt:lpstr>Train Staff on the New Privacy Policies and Procedures</vt:lpstr>
      <vt:lpstr>PowerPoint Presentation</vt:lpstr>
      <vt:lpstr>Implement Privacy Policies and Procedures</vt:lpstr>
      <vt:lpstr>5 Weekly Questions</vt:lpstr>
      <vt:lpstr>Privacy Rule</vt:lpstr>
      <vt:lpstr>Restrictions on how we use PHI</vt:lpstr>
      <vt:lpstr>2 Examples</vt:lpstr>
      <vt:lpstr>PowerPoint Presentation</vt:lpstr>
      <vt:lpstr>Notify Patients about Their Privacy Rights</vt:lpstr>
      <vt:lpstr>Authorization Form</vt:lpstr>
      <vt:lpstr>NPP</vt:lpstr>
      <vt:lpstr>NPP Valid Acknowledgement</vt:lpstr>
      <vt:lpstr>Emergencies</vt:lpstr>
      <vt:lpstr>What about: Dead Patient</vt:lpstr>
      <vt:lpstr>Changing the NPP</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 if you are on the right track, you will get run over if you just sit there."  Will Rogers</dc:title>
  <dc:creator>Mark R. Wright, O.D.</dc:creator>
  <cp:lastModifiedBy>Mark Wright</cp:lastModifiedBy>
  <cp:revision>532</cp:revision>
  <cp:lastPrinted>2003-01-02T09:31:51Z</cp:lastPrinted>
  <dcterms:created xsi:type="dcterms:W3CDTF">1997-03-13T11:02:46Z</dcterms:created>
  <dcterms:modified xsi:type="dcterms:W3CDTF">2018-10-27T04:29:55Z</dcterms:modified>
</cp:coreProperties>
</file>